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46" r:id="rId2"/>
    <p:sldMasterId id="2147483758" r:id="rId3"/>
    <p:sldMasterId id="2147483770" r:id="rId4"/>
    <p:sldMasterId id="2147483782" r:id="rId5"/>
    <p:sldMasterId id="2147483794" r:id="rId6"/>
    <p:sldMasterId id="2147483806" r:id="rId7"/>
    <p:sldMasterId id="2147483818" r:id="rId8"/>
    <p:sldMasterId id="2147483830" r:id="rId9"/>
    <p:sldMasterId id="2147483843" r:id="rId10"/>
    <p:sldMasterId id="2147483855" r:id="rId11"/>
    <p:sldMasterId id="2147483867" r:id="rId12"/>
    <p:sldMasterId id="2147483879" r:id="rId13"/>
    <p:sldMasterId id="2147483891" r:id="rId14"/>
    <p:sldMasterId id="2147483903" r:id="rId15"/>
  </p:sldMasterIdLst>
  <p:sldIdLst>
    <p:sldId id="256" r:id="rId16"/>
    <p:sldId id="257" r:id="rId17"/>
    <p:sldId id="278" r:id="rId18"/>
    <p:sldId id="270" r:id="rId19"/>
    <p:sldId id="259" r:id="rId20"/>
    <p:sldId id="262" r:id="rId21"/>
    <p:sldId id="264" r:id="rId22"/>
    <p:sldId id="265" r:id="rId23"/>
    <p:sldId id="266" r:id="rId24"/>
    <p:sldId id="263" r:id="rId25"/>
    <p:sldId id="269" r:id="rId26"/>
    <p:sldId id="276" r:id="rId27"/>
    <p:sldId id="277" r:id="rId28"/>
    <p:sldId id="271" r:id="rId29"/>
    <p:sldId id="275" r:id="rId30"/>
    <p:sldId id="274" r:id="rId31"/>
    <p:sldId id="27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174" autoAdjust="0"/>
    <p:restoredTop sz="86294" autoAdjust="0"/>
  </p:normalViewPr>
  <p:slideViewPr>
    <p:cSldViewPr>
      <p:cViewPr>
        <p:scale>
          <a:sx n="81" d="100"/>
          <a:sy n="81" d="100"/>
        </p:scale>
        <p:origin x="-816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663" y="1773238"/>
            <a:ext cx="4464050" cy="504825"/>
          </a:xfrm>
        </p:spPr>
        <p:txBody>
          <a:bodyPr/>
          <a:lstStyle>
            <a:lvl1pPr marL="0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4663" y="2205038"/>
            <a:ext cx="4537075" cy="576262"/>
          </a:xfrm>
        </p:spPr>
        <p:txBody>
          <a:bodyPr/>
          <a:lstStyle>
            <a:lvl1pPr marL="1588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8085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1B8EE72E-33C6-4F9F-8955-4C5D58D85A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71504365"/>
      </p:ext>
    </p:extLst>
  </p:cSld>
  <p:clrMapOvr>
    <a:masterClrMapping/>
  </p:clrMapOvr>
  <p:transition spd="slow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7E0FA-5A5D-4513-9469-BBCC9DD0D130}" type="datetimeFigureOut">
              <a:rPr lang="en-US" altLang="ru-RU"/>
              <a:pPr/>
              <a:t>7/10/2017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FB74C-E341-4002-A572-4454147BB8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180110469"/>
      </p:ext>
    </p:extLst>
  </p:cSld>
  <p:clrMapOvr>
    <a:masterClrMapping/>
  </p:clrMapOvr>
  <p:transition spd="slow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43110-5C18-4536-BAB2-1F00EB4629B2}" type="datetimeFigureOut">
              <a:rPr lang="en-US" altLang="ru-RU"/>
              <a:pPr/>
              <a:t>7/10/2017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1D9D7-0FC4-49F8-A490-F1EB55C89B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717976688"/>
      </p:ext>
    </p:extLst>
  </p:cSld>
  <p:clrMapOvr>
    <a:masterClrMapping/>
  </p:clrMapOvr>
  <p:transition spd="slow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1469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469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70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1470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0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0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0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1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1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1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1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1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1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1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1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1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1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2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2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2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2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2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2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2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2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2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2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3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3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3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3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3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3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3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3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3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3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4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4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4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4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4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4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4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4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4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4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5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5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5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5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5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5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5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5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5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5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6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6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6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6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6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6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6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6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6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6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7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7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7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7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7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7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7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7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7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7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8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8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8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8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8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8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8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8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8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8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9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9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9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9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9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9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9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9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9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9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0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0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0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0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0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0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0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0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0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0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2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2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2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2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2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2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2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2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2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2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3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3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3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3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3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3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3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3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3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3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4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484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484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484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376B96F-0C05-4FC3-8FE1-574F96D5062B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11484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1484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B82B3A3-540B-4E51-B045-EB314AB687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10DBE-C793-4B86-82D7-390C10BAD33D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EAC09-BA63-437A-8A82-375A74EEDA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19361601"/>
      </p:ext>
    </p:extLst>
  </p:cSld>
  <p:clrMapOvr>
    <a:masterClrMapping/>
  </p:clrMapOvr>
  <p:transition spd="slow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79C4B5-4CC5-4408-B15F-A340C893DA0F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DF074-ED7E-4875-88B6-D5AF8BB99B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3762651"/>
      </p:ext>
    </p:extLst>
  </p:cSld>
  <p:clrMapOvr>
    <a:masterClrMapping/>
  </p:clrMapOvr>
  <p:transition spd="slow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8695B-E240-4229-9229-9B4D3D1877D3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F4924-433A-4C50-9011-56C5B04C07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56524901"/>
      </p:ext>
    </p:extLst>
  </p:cSld>
  <p:clrMapOvr>
    <a:masterClrMapping/>
  </p:clrMapOvr>
  <p:transition spd="slow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C9300C-72C9-4607-BA86-F262DBCD128A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31948-BEB8-43E0-96A1-C32A448671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42074701"/>
      </p:ext>
    </p:extLst>
  </p:cSld>
  <p:clrMapOvr>
    <a:masterClrMapping/>
  </p:clrMapOvr>
  <p:transition spd="slow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9F696-A8F6-411E-973D-EBF6F9EB8881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B6733-10F7-4383-ABEB-81CD6E2DBD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74610152"/>
      </p:ext>
    </p:extLst>
  </p:cSld>
  <p:clrMapOvr>
    <a:masterClrMapping/>
  </p:clrMapOvr>
  <p:transition spd="slow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FB290-AAC6-4C90-9297-7E2677D45A88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C1AAF-87A7-41FC-B571-C478CFDC17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1276424"/>
      </p:ext>
    </p:extLst>
  </p:cSld>
  <p:clrMapOvr>
    <a:masterClrMapping/>
  </p:clrMapOvr>
  <p:transition spd="slow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1308FF-304B-4678-BDFE-0604B22FC56B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D89DF-BFD0-42BC-A74C-47AA06B802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0293025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F02890FC-E006-420D-989E-DF796BAC74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9008872"/>
      </p:ext>
    </p:extLst>
  </p:cSld>
  <p:clrMapOvr>
    <a:masterClrMapping/>
  </p:clrMapOvr>
  <p:transition spd="slow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32256-13A2-4E3F-AA01-A25EF8A3B350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6ECC5-794A-486A-A2B5-C9C7E2C55C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61244018"/>
      </p:ext>
    </p:extLst>
  </p:cSld>
  <p:clrMapOvr>
    <a:masterClrMapping/>
  </p:clrMapOvr>
  <p:transition spd="slow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7B124-549D-40A1-8F86-73C71F2DE80B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C0CEE-60ED-43AA-970F-72F939BE47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2544066"/>
      </p:ext>
    </p:extLst>
  </p:cSld>
  <p:clrMapOvr>
    <a:masterClrMapping/>
  </p:clrMapOvr>
  <p:transition spd="slow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8D0EC-DC36-45B0-BE48-0F8FDC829FE7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3A853-0639-4137-B82C-57EB126A60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41552382"/>
      </p:ext>
    </p:extLst>
  </p:cSld>
  <p:clrMapOvr>
    <a:masterClrMapping/>
  </p:clrMapOvr>
  <p:transition spd="slow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29052D-86EC-4E41-BEAF-B64B8F3A9E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7B2C1-73F6-4204-8C8A-13BDE4C20531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B9F31-C515-4A95-A707-CF20BB1E38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0068951"/>
      </p:ext>
    </p:extLst>
  </p:cSld>
  <p:clrMapOvr>
    <a:masterClrMapping/>
  </p:clrMapOvr>
  <p:transition spd="slow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B8B41B-A4E4-4D57-8AC0-75728EF09C36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F0967-3466-4152-95DE-B48F4301D6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0984134"/>
      </p:ext>
    </p:extLst>
  </p:cSld>
  <p:clrMapOvr>
    <a:masterClrMapping/>
  </p:clrMapOvr>
  <p:transition spd="slow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49D65-EB1F-41BF-B8F7-2290AEAABDD7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B9B62-FE5D-4F10-85AE-11E2D789E3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45613635"/>
      </p:ext>
    </p:extLst>
  </p:cSld>
  <p:clrMapOvr>
    <a:masterClrMapping/>
  </p:clrMapOvr>
  <p:transition spd="slow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1B1F16-F177-4442-A2BF-53770B8FE345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C92A0-4B91-45BB-88A4-E8DB1885A0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7343889"/>
      </p:ext>
    </p:extLst>
  </p:cSld>
  <p:clrMapOvr>
    <a:masterClrMapping/>
  </p:clrMapOvr>
  <p:transition spd="slow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E8F11D-E9AA-4BAD-830F-1DDB31BE2260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B6EA2-EA86-4595-9F85-F415CB88FA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68854753"/>
      </p:ext>
    </p:extLst>
  </p:cSld>
  <p:clrMapOvr>
    <a:masterClrMapping/>
  </p:clrMapOvr>
  <p:transition spd="slow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7916C-E9D6-48C2-B8CA-90287542CBAE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FFDF4-BE06-4A8F-ABC5-45D369E170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84739672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7313" y="333375"/>
            <a:ext cx="2144712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33375"/>
            <a:ext cx="6284913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76E53B31-BC9A-427D-ABCD-8574EF3A8E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95123442"/>
      </p:ext>
    </p:extLst>
  </p:cSld>
  <p:clrMapOvr>
    <a:masterClrMapping/>
  </p:clrMapOvr>
  <p:transition spd="slow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33283-A91C-44BB-86AC-329FE04C4C23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D3B49-AD08-45FC-9C43-8A70B649E0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7485645"/>
      </p:ext>
    </p:extLst>
  </p:cSld>
  <p:clrMapOvr>
    <a:masterClrMapping/>
  </p:clrMapOvr>
  <p:transition spd="slow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DB5B02-B668-475D-BFE6-212FA6EA460F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F6F9B-C79C-4BD7-A8F0-A5A79585F9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42135418"/>
      </p:ext>
    </p:extLst>
  </p:cSld>
  <p:clrMapOvr>
    <a:masterClrMapping/>
  </p:clrMapOvr>
  <p:transition spd="slow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CA273-EC55-400C-91F7-0DF6C37EF41B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04826-B9C2-471E-A602-272086BB40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67865104"/>
      </p:ext>
    </p:extLst>
  </p:cSld>
  <p:clrMapOvr>
    <a:masterClrMapping/>
  </p:clrMapOvr>
  <p:transition spd="slow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726AA-2ACE-4A41-A6D0-081BA576E24F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0D584-AC08-4234-9C27-64B6AA136A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43624503"/>
      </p:ext>
    </p:extLst>
  </p:cSld>
  <p:clrMapOvr>
    <a:masterClrMapping/>
  </p:clrMapOvr>
  <p:transition spd="slow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3721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2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2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2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2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2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2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2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2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2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2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3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3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3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3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3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3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3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3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3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23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24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724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724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E037799-6B3C-4618-B5AD-1BE048B06ABD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13724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3724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525826-46D7-4BC4-BE68-DB231E949C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0120A0-E81F-465B-B2BC-5D560BDBC51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48E3697-C380-41C1-8F76-CE7E15AF4724}" type="datetimeFigureOut">
              <a:rPr lang="ru-RU" altLang="ru-RU"/>
              <a:pPr/>
              <a:t>10.07.2017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40305285"/>
      </p:ext>
    </p:extLst>
  </p:cSld>
  <p:clrMapOvr>
    <a:masterClrMapping/>
  </p:clrMapOvr>
  <p:transition spd="slow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2B3DFA-1200-4797-BA41-C8B43D74938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350522D-2A4A-4485-AAEC-D124FC8FB733}" type="datetimeFigureOut">
              <a:rPr lang="ru-RU" altLang="ru-RU"/>
              <a:pPr/>
              <a:t>10.07.2017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30990889"/>
      </p:ext>
    </p:extLst>
  </p:cSld>
  <p:clrMapOvr>
    <a:masterClrMapping/>
  </p:clrMapOvr>
  <p:transition spd="slow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9DAA63-FDC0-4C1D-8766-36F205FAE53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7AC5E45-3869-4CA5-968C-90A4102A3F59}" type="datetimeFigureOut">
              <a:rPr lang="ru-RU" altLang="ru-RU"/>
              <a:pPr/>
              <a:t>10.07.2017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70457957"/>
      </p:ext>
    </p:extLst>
  </p:cSld>
  <p:clrMapOvr>
    <a:masterClrMapping/>
  </p:clrMapOvr>
  <p:transition spd="slow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7AD7E3-4C5F-43F7-BB16-1A54BF3C10F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52F17EA-7BB8-40D5-98E9-72181B03C516}" type="datetimeFigureOut">
              <a:rPr lang="ru-RU" altLang="ru-RU"/>
              <a:pPr/>
              <a:t>10.07.2017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06223027"/>
      </p:ext>
    </p:extLst>
  </p:cSld>
  <p:clrMapOvr>
    <a:masterClrMapping/>
  </p:clrMapOvr>
  <p:transition spd="slow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F31E07-4B2B-4344-98B2-0FA4ED415FA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417A92B-F060-4DCC-BCBE-D089039EA4D0}" type="datetimeFigureOut">
              <a:rPr lang="ru-RU" altLang="ru-RU"/>
              <a:pPr/>
              <a:t>10.07.2017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5631044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A5656109-A9CD-4AB4-90F6-C6CBEEF532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2470769"/>
      </p:ext>
    </p:extLst>
  </p:cSld>
  <p:clrMapOvr>
    <a:masterClrMapping/>
  </p:clrMapOvr>
  <p:transition spd="slow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6F7C3B-08E3-4C3D-8A8A-BD482E4B407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39EC4DC-5374-45D7-AF54-6CABC20A64A3}" type="datetimeFigureOut">
              <a:rPr lang="ru-RU" altLang="ru-RU"/>
              <a:pPr/>
              <a:t>10.07.2017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19169367"/>
      </p:ext>
    </p:extLst>
  </p:cSld>
  <p:clrMapOvr>
    <a:masterClrMapping/>
  </p:clrMapOvr>
  <p:transition spd="slow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6F49F2-E359-4E17-9A5E-DB42C6A96CC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46B10CE-A713-4226-B917-DA0F56F8C310}" type="datetimeFigureOut">
              <a:rPr lang="ru-RU" altLang="ru-RU"/>
              <a:pPr/>
              <a:t>10.07.2017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8067566"/>
      </p:ext>
    </p:extLst>
  </p:cSld>
  <p:clrMapOvr>
    <a:masterClrMapping/>
  </p:clrMapOvr>
  <p:transition spd="slow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EAF97B-CA8F-413F-9268-56F28D712D9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E5E05FE-B6D8-4101-825D-147B018A66DA}" type="datetimeFigureOut">
              <a:rPr lang="ru-RU" altLang="ru-RU"/>
              <a:pPr/>
              <a:t>10.07.2017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02153750"/>
      </p:ext>
    </p:extLst>
  </p:cSld>
  <p:clrMapOvr>
    <a:masterClrMapping/>
  </p:clrMapOvr>
  <p:transition spd="slow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3E8BD0-1286-4960-8E93-EF226E237BC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3B7BD02-AF6A-41BC-8BDA-34254CB75ED0}" type="datetimeFigureOut">
              <a:rPr lang="ru-RU" altLang="ru-RU"/>
              <a:pPr/>
              <a:t>10.07.2017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19448281"/>
      </p:ext>
    </p:extLst>
  </p:cSld>
  <p:clrMapOvr>
    <a:masterClrMapping/>
  </p:clrMapOvr>
  <p:transition spd="slow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B66E-987A-48D6-A5CB-EA4CA24DD5A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406CAB5-B730-4873-97CB-70353CFCFB77}" type="datetimeFigureOut">
              <a:rPr lang="ru-RU" altLang="ru-RU"/>
              <a:pPr/>
              <a:t>10.07.2017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1490349"/>
      </p:ext>
    </p:extLst>
  </p:cSld>
  <p:clrMapOvr>
    <a:masterClrMapping/>
  </p:clrMapOvr>
  <p:transition spd="slow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4131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31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4131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413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132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4132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13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132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132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2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3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3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3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33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3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413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41336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8524AD3-8C5B-464E-87F5-0A6FD44DB4C7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14133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B751F6-5A77-4287-A566-146EE47DBDC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1338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465DB6-622A-40C5-9088-6894763153BA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486ED-C1EF-4138-8CD3-879AE79842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07324272"/>
      </p:ext>
    </p:extLst>
  </p:cSld>
  <p:clrMapOvr>
    <a:masterClrMapping/>
  </p:clrMapOvr>
  <p:transition spd="slow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4B4C8-0355-47BF-9137-13E9560CAE56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FBAB-38AA-462A-8BAC-BA0A44F04E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38618186"/>
      </p:ext>
    </p:extLst>
  </p:cSld>
  <p:clrMapOvr>
    <a:masterClrMapping/>
  </p:clrMapOvr>
  <p:transition spd="slow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4A188-3715-4FE8-BB44-48380F77C44A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38DD8-129D-4F27-A899-83B594BAE5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52618572"/>
      </p:ext>
    </p:extLst>
  </p:cSld>
  <p:clrMapOvr>
    <a:masterClrMapping/>
  </p:clrMapOvr>
  <p:transition spd="slow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9C8D6-AF52-49B8-BA36-C809F57481CA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E260C-DE93-4794-8490-886E992308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76028870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930E5E78-1BE4-45DF-81CD-B7671B49C1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95185462"/>
      </p:ext>
    </p:extLst>
  </p:cSld>
  <p:clrMapOvr>
    <a:masterClrMapping/>
  </p:clrMapOvr>
  <p:transition spd="slow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B07ECE-E2A8-45A7-8152-75D221198ABA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47200-0635-4312-A94C-5610D7B1AE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97643306"/>
      </p:ext>
    </p:extLst>
  </p:cSld>
  <p:clrMapOvr>
    <a:masterClrMapping/>
  </p:clrMapOvr>
  <p:transition spd="slow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89E74-03E2-4185-BE42-6294AE58AA15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B1027-5B57-4BF9-8FF1-F57DFBD92C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62441119"/>
      </p:ext>
    </p:extLst>
  </p:cSld>
  <p:clrMapOvr>
    <a:masterClrMapping/>
  </p:clrMapOvr>
  <p:transition spd="slow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BE9223-966A-467E-9F4F-F3721D6679B7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DA706-115C-400E-A3E3-A439DF9E82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85030787"/>
      </p:ext>
    </p:extLst>
  </p:cSld>
  <p:clrMapOvr>
    <a:masterClrMapping/>
  </p:clrMapOvr>
  <p:transition spd="slow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B8149-9988-4DDA-AEF2-4A0D4333FA06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5CF27-32D3-423E-9853-7EE6C821B4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28161984"/>
      </p:ext>
    </p:extLst>
  </p:cSld>
  <p:clrMapOvr>
    <a:masterClrMapping/>
  </p:clrMapOvr>
  <p:transition spd="slow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141D2B-EC04-471F-9393-E29C2B1ABAC9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2D3C9-00F4-43AE-838E-160BB26853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6345830"/>
      </p:ext>
    </p:extLst>
  </p:cSld>
  <p:clrMapOvr>
    <a:masterClrMapping/>
  </p:clrMapOvr>
  <p:transition spd="slow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3F7D06-CCDE-4EA1-B5B7-BE3AEB33F0B8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EF573-3277-4EA6-88C4-F72D1158E6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02174746"/>
      </p:ext>
    </p:extLst>
  </p:cSld>
  <p:clrMapOvr>
    <a:masterClrMapping/>
  </p:clrMapOvr>
  <p:transition spd="slow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55651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5565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65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565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5565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5565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55657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658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5659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5566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5566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66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66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55664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665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66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5566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66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66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55670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671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67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5567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67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67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55676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677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67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5567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68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68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55682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683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684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5568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68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68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55688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689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69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5569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69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693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55694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695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69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5569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69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699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55700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01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0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557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05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55706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07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08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5570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1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1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55712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13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14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5571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1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1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55718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19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20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5572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2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5723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724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5572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55726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27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28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55729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30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55732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33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3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55735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36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37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55738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39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40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55741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42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4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55744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45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46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55747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48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4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55750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51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5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55753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54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5755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55756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57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55758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55759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55760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761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762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763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764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765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766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5767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55768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55769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770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771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772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773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774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775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776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777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778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779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780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781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782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5578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5578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55785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892FCA0-1CB9-4393-93C0-595BD21C24BC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155786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55787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D67376-2E8D-4B84-9D2C-9BD6B02BF3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45003-725D-4CAE-9729-E8B3BE887A61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C0112-839B-4477-B3CB-CB4A16C4F9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8539442"/>
      </p:ext>
    </p:extLst>
  </p:cSld>
  <p:clrMapOvr>
    <a:masterClrMapping/>
  </p:clrMapOvr>
  <p:transition spd="slow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F50D8F-A2E2-4A9F-BC11-569B3A3BD21C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28D7B-A84D-4502-B9CA-E8E52088C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93375100"/>
      </p:ext>
    </p:extLst>
  </p:cSld>
  <p:clrMapOvr>
    <a:masterClrMapping/>
  </p:clrMapOvr>
  <p:transition spd="slow"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E31E65-6AEA-49F3-9364-10EC33ABDB8B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9709A-B732-455A-8CA3-FF26344411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86965588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9D27CC77-979A-4585-B00B-994E1D1E18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0087075"/>
      </p:ext>
    </p:extLst>
  </p:cSld>
  <p:clrMapOvr>
    <a:masterClrMapping/>
  </p:clrMapOvr>
  <p:transition spd="slow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99EC4-96F8-444A-89BA-CC862A48126C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05791-C822-488D-A0DB-24F5952D2F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05266090"/>
      </p:ext>
    </p:extLst>
  </p:cSld>
  <p:clrMapOvr>
    <a:masterClrMapping/>
  </p:clrMapOvr>
  <p:transition spd="slow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064C7-14E6-46C7-8340-5711176AEC12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DC661-7648-4C60-B1BA-BA64C12092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08737275"/>
      </p:ext>
    </p:extLst>
  </p:cSld>
  <p:clrMapOvr>
    <a:masterClrMapping/>
  </p:clrMapOvr>
  <p:transition spd="slow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15E585-FD14-42B7-B90A-082DE677D143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A0AA7-E2D3-424A-B37C-6E583C9366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40610082"/>
      </p:ext>
    </p:extLst>
  </p:cSld>
  <p:clrMapOvr>
    <a:masterClrMapping/>
  </p:clrMapOvr>
  <p:transition spd="slow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E9F5A-6AC8-4489-BB8F-671FD86C2882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7D9D0-DD4B-4B53-AFB1-DC4F2EB4A0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89806574"/>
      </p:ext>
    </p:extLst>
  </p:cSld>
  <p:clrMapOvr>
    <a:masterClrMapping/>
  </p:clrMapOvr>
  <p:transition spd="slow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38BB78-4025-4BC5-B86B-D3B7E978C2F3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EF1FF-8226-4A62-88AF-22B543D1DA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753403"/>
      </p:ext>
    </p:extLst>
  </p:cSld>
  <p:clrMapOvr>
    <a:masterClrMapping/>
  </p:clrMapOvr>
  <p:transition spd="slow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44AA1-2B61-4206-94E8-3C07F401E28D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6A562-50AC-437A-9573-4C381A84FD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98021587"/>
      </p:ext>
    </p:extLst>
  </p:cSld>
  <p:clrMapOvr>
    <a:masterClrMapping/>
  </p:clrMapOvr>
  <p:transition spd="slow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7F2C2-BC91-4ECF-A7D8-3A8F601E4972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164FD-424B-4881-A5C5-D7090826C8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70834103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6081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6450" y="1608138"/>
            <a:ext cx="39258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9E2345B6-9B26-4CCD-9BE4-B79416076E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27195339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46329BCF-8F1B-455B-B9DF-2419C45412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72508381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004A5EE9-C45F-4EEF-B6E5-E55AA03361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3971349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51D050ED-AC36-417C-B195-AC618AA38E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887101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663" y="1835150"/>
            <a:ext cx="4608512" cy="1089025"/>
          </a:xfrm>
        </p:spPr>
        <p:txBody>
          <a:bodyPr/>
          <a:lstStyle>
            <a:lvl1pPr marL="93663">
              <a:lnSpc>
                <a:spcPct val="100000"/>
              </a:lnSpc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8725" y="3652838"/>
            <a:ext cx="584200" cy="503237"/>
          </a:xfrm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6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779813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D11995D8-A398-4CA9-B9B6-C8AF0021FB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2836563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DDEA2612-D05C-406E-A36E-9CD0028F5B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90554941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65DA6A41-314E-4301-BF02-2256823D8B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11674906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7150" y="333375"/>
            <a:ext cx="2135188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33375"/>
            <a:ext cx="625475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C34DC7EF-B8AD-4B27-ACE6-396E590726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9122430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ru-RU" altLang="ru-RU" sz="2400">
              <a:latin typeface="Times New Roman" pitchFamily="18" charset="0"/>
            </a:endParaRPr>
          </a:p>
        </p:txBody>
      </p:sp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5939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939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59399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0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1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2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403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40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9406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1D5BE1-F1A0-498D-9E89-CBA20275CA9D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940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FBE999-4F0B-4025-9055-BDEDF33083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0CA64-20EA-40A5-AF8E-2FEC91CB1BCA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D0B0D-C0FB-4D87-88A6-140336024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1253761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6E19C-9E2E-4224-B13D-220739CCBC3B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1DD34-69B5-41DD-B81F-E7CD49832E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22652214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CEDAE1-0B93-44CD-B480-DFB693A0F228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66FEF-18A1-47E2-8245-7F810CF49B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25727686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7AEFC-AA92-44DB-AB6F-53AD64E0F1C6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9C228-33FD-4626-8CA8-0CDF70DE56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33257110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6AE704-9A24-45AC-9CCD-C9A7790C4454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CB49E-6033-4096-8905-4B43C3AA31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949605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14C12233-CC7F-4BE0-B0E6-3965F1A2E8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18121260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B792C-DA10-4601-9D08-3306790F3226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5C699-2A11-4320-A737-FD986911A1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13054698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85E5D4-6FDE-4F65-B4BB-84DDC6EFCD76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3B48-5237-4916-9513-A9D4634DB3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4341930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7B6CD5-3000-494C-96F7-5A2B6F119388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85829-B894-4637-A7F1-150A894A95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42518286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456BE0-EFA6-404C-965A-DA6A88326D26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84BF4-7E46-4842-9C82-4A217C9216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53322477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83913-2E26-42DB-BAA5-4DD4A4E803A2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8BDC2-FF3A-4A3E-BE22-6C081580C1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9083874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899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kumimoji="1" lang="ru-RU" altLang="ru-RU" sz="2400">
              <a:latin typeface="Times New Roman" pitchFamily="18" charset="0"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740A7819-5D30-4412-88DF-D7A1C9B927B0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CEC8B1F-31D4-43B8-9FD4-C182742C3B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19131-63BC-45A2-89A5-139C13EDAEAE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693D6-B1C6-492E-B72D-319AFB8721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1835764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A1BC68-46CF-45C2-8A87-332187428A8B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4F7BD-E40F-4B54-8ACE-44A3D4295D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3325126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1181FD-19D1-4B7B-8F02-E9D7A39F8E53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51AF4-AAD0-45C4-953D-228B43A88D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7340424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615B56-BCA5-4668-BEAE-DF495D8E38E9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83A3A-5DC8-4E52-8AC5-D4A2F8BC0D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2659029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72BA8B28-8B91-4A25-BD03-307FA807C2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30489000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B9527-F75D-4A93-86CE-FD07CC93B2ED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D5830-5B7D-4E9E-8440-9CC64EF1DD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6607398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24025-F414-44B7-A823-9FAE6862232F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4CD14-273E-4EE7-BBCF-BB57B5FE84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7290691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AB586-9921-496D-9F74-0E1786CF3CAF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2F55-DFCB-4E73-B445-EAEF0E7947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79795046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D0D3BB-AA5F-49A2-B9A8-8D644B712954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5299-C671-4EBC-B7AB-9F611437A5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04445368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E3138-223A-4CB6-9008-BD8D99BB7AB0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5CB1D-1D0A-40BC-A9F5-A9B8FF0579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24875640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C2935-7DD5-4407-BBD5-3D7938F98DDD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8F853-EE13-4738-9E01-8E4265FA6F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93783797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681C4779-0815-4956-B108-D59E112534BF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63811782-49C6-498E-9A56-FB9262F8F44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43A19-7D2E-43EB-95BB-055EA8338C36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83601-104B-4638-B4EF-0205047BF4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5763673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57CD68-9CC8-4CD7-ADE1-66611FEE9EC7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8AF6B-729A-4DE8-AC54-5300AF56EF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05815220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DC622-983B-4C4D-8DCD-7E9AE36AA728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B106B-D453-4CA7-ACA5-63A7D71C07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973994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9438" y="16081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6138" y="1608138"/>
            <a:ext cx="39258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6E759FFD-1829-4A27-B183-7AF96E6BF7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64900124"/>
      </p:ext>
    </p:extLst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627E47-718E-4F1D-B212-8DD4A8A4CB43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CA725-0EDC-43BF-ADBD-EAD57F1B3A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64359148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E6338-0D1B-43D7-A13E-CF89BCF7CBEA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7B04A-8A7C-4B7A-A984-D2FA7C7B96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04543416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769A1E-8257-45C3-BFCC-2D35B508B473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7EF76-A1CE-4710-B6BD-2693140DBE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76700333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8E931-8499-4E4E-8C2E-F43E5DDE835F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CC7B5-1A64-4F48-8A62-DA61B02D9F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41261873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1BDB0-BA03-4512-9D3F-A9CEDE929E7F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55116-CE1F-4D4E-922D-3B5B2D2D42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78161324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A86D6-4F8B-435B-A0C3-349C201FF0C8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95DFD-A8D4-4223-A17D-9C6EEC22D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63982967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45A7D-EC19-4F35-AA79-868BF5398FB6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5BD99-CFB7-4F19-BA2C-9226E3E818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8314034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Sprit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" r="415" b="1929"/>
          <a:stretch>
            <a:fillRect/>
          </a:stretch>
        </p:blipFill>
        <p:spPr bwMode="auto">
          <a:xfrm>
            <a:off x="-3175" y="2895600"/>
            <a:ext cx="9147175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95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fld id="{B6550912-A9BF-4A55-9762-015108CEAB33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 anchor="t"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fld id="{6C040C8B-CA35-42DD-B85B-CC853C6DDB4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40259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ru-RU" altLang="ru-RU" sz="2400">
              <a:latin typeface="Times New Roman" pitchFamily="18" charset="0"/>
            </a:endParaRP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0" y="2743200"/>
            <a:ext cx="9142413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ru-RU" alt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54EBD3-7FEB-4F17-AE78-F7C642CF045E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FA135-B942-439F-A31A-9EC330FD41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464122"/>
      </p:ext>
    </p:extLst>
  </p:cSld>
  <p:clrMapOvr>
    <a:masterClrMapping/>
  </p:clrMapOvr>
  <p:transition spd="slow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D1193-A7DD-40AF-A513-F521E96FB383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9FF46-3BFD-4285-9C6C-AF1516F7F3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3497246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41BF1AF8-2000-447F-A276-BBA3D2F7E1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23034246"/>
      </p:ext>
    </p:extLst>
  </p:cSld>
  <p:clrMapOvr>
    <a:masterClrMapping/>
  </p:clrMapOvr>
  <p:transition spd="slow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EFCE1-C42C-41F3-9FB6-78AFED0C70B4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3F7B3-0AC2-44EC-846D-4402AD9308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41094580"/>
      </p:ext>
    </p:extLst>
  </p:cSld>
  <p:clrMapOvr>
    <a:masterClrMapping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840565-7F91-4479-BAF8-7A38A97C4482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014F0-A13A-4C57-A0C0-7A74267919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44852141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F34BB4-7745-4D0B-92C0-2058E62BEA99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085FE-D2B6-4D27-A015-1AD17AA875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11252398"/>
      </p:ext>
    </p:extLst>
  </p:cSld>
  <p:clrMapOvr>
    <a:masterClrMapping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285CD-D4CD-4C7F-A97A-778D26324D99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2AEA1-07F0-4A7A-BB8A-D382330C1E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63181965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95716-BE40-42CE-B523-1A2E944DC023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D3B70-D904-40D6-BDF2-E8944443E4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94060218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327465-2B8E-4DDC-95E5-BA17A582C085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06573-A565-4BCB-AEC0-812DA3EC46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8973468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10C50-53C3-404D-ADBD-FA950C1F6223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B1CAC-6FE6-45F0-B535-4CDD9A1E79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00056999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F764F8-EE49-4236-83EB-47CD21B27CBA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1B456-C72E-4D1C-9E45-367262DE29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93341768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grpSp>
        <p:nvGrpSpPr>
          <p:cNvPr id="100356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358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</p:grpSp>
      <p:grpSp>
        <p:nvGrpSpPr>
          <p:cNvPr id="100359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0360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361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0362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364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0365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0366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367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0368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2B1A02F-7FDF-4F0B-B866-735FB40F62B0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100369" name="Rectangle 17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323EE5-2B91-4C61-B748-CE20E1180F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55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7DE1E-6DFB-4E17-9C94-AC7B137E589F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84103-02EB-4C27-8E73-3EB09B27DA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1298193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4F22594D-D075-46BC-BEF7-EB4F7616C3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3967013"/>
      </p:ext>
    </p:extLst>
  </p:cSld>
  <p:clrMapOvr>
    <a:masterClrMapping/>
  </p:clrMapOvr>
  <p:transition spd="slow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3B0F4-DBF7-4DEC-B283-F5352AB8D5CF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A8964-42ED-43D0-9F5D-EDB88DF397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91343071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8E10C-BC18-4CFC-81CB-6367F4EE59D9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45697-4A1E-4E1B-8DC3-13A4BD6745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32258112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B8486-8203-469F-A83E-A9E13409DE2B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4A323-47D4-44EF-8598-9E63D9F614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33225185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4E600-E70F-4716-8545-0B0C7849DBAE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E252C-34D5-4FC8-AA17-9B4537F897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65190250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D08A0-1D2F-4149-97B5-0BF5E10A7FBB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19DBF-635D-4CF6-9B8F-E7C0DBB1F5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43866626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9F96B-C7D8-42A9-AF5F-213E4660421E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1D072-C202-4138-B5BF-DB4A9F8F4A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59601388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2AC524-22AE-4FC0-B7DF-B6F9AEC58519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99703-C748-464F-8E75-4B0D4ECDC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61461279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043A1-FB89-4775-A520-9EE95B6D0CE4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A6B99-2621-4A0C-902F-F5F5A7FC92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52187107"/>
      </p:ext>
    </p:extLst>
  </p:cSld>
  <p:clrMapOvr>
    <a:masterClrMapping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2FE5C-B59E-4103-9B6C-9D8C6DE661EF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DBBAF-47C3-4701-9781-60FD97B060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67273712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B67C7D-6458-4920-B9CC-4092BB523E86}" type="datetimeFigureOut">
              <a:rPr lang="ru-RU" altLang="ru-RU"/>
              <a:pPr/>
              <a:t>10.07.2017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2EC3E-6836-478C-867B-5D91964B1E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24585736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9902259A-02B2-451E-A4F0-C499FA73F8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3026905"/>
      </p:ext>
    </p:extLst>
  </p:cSld>
  <p:clrMapOvr>
    <a:masterClrMapping/>
  </p:clrMapOvr>
  <p:transition spd="slow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76221-92E1-4C4E-9381-C692AB6AA814}" type="datetimeFigureOut">
              <a:rPr lang="ru-RU" altLang="ru-RU"/>
              <a:pPr/>
              <a:t>10.07.2017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40A0B-1C10-40CC-B948-86908C3F5B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27605409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396AD-CEC3-477C-8685-7616D7700522}" type="datetimeFigureOut">
              <a:rPr lang="ru-RU" altLang="ru-RU"/>
              <a:pPr/>
              <a:t>10.07.2017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D3F01-1584-45E5-AAA9-C30C9893CB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074508432"/>
      </p:ext>
    </p:extLst>
  </p:cSld>
  <p:clrMapOvr>
    <a:masterClrMapping/>
  </p:clrMapOvr>
  <p:transition spd="slow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1D70C1-9671-41EF-99C6-E96776290E89}" type="datetimeFigureOut">
              <a:rPr lang="ru-RU" altLang="ru-RU"/>
              <a:pPr/>
              <a:t>10.07.2017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B7480-025E-4551-B875-43A3261D8B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651496062"/>
      </p:ext>
    </p:extLst>
  </p:cSld>
  <p:clrMapOvr>
    <a:masterClrMapping/>
  </p:clrMapOvr>
  <p:transition spd="slow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33B20-A700-4B05-8951-95E8BA768FAA}" type="datetimeFigureOut">
              <a:rPr lang="ru-RU" altLang="ru-RU"/>
              <a:pPr/>
              <a:t>10.07.2017</a:t>
            </a:fld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5754D-F323-4274-909C-C004AFDE23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41340029"/>
      </p:ext>
    </p:extLst>
  </p:cSld>
  <p:clrMapOvr>
    <a:masterClrMapping/>
  </p:clrMapOvr>
  <p:transition spd="slow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3F1CE-6820-48D8-BC74-03B6C1CA9996}" type="datetimeFigureOut">
              <a:rPr lang="ru-RU" altLang="ru-RU"/>
              <a:pPr/>
              <a:t>10.07.2017</a:t>
            </a:fld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BA7FB-0AEC-48B5-81CF-656E3AD6D8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209635873"/>
      </p:ext>
    </p:extLst>
  </p:cSld>
  <p:clrMapOvr>
    <a:masterClrMapping/>
  </p:clrMapOvr>
  <p:transition spd="slow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ED0DED-3FD0-4278-9FB6-F9AE5E2112BA}" type="datetimeFigureOut">
              <a:rPr lang="ru-RU" altLang="ru-RU"/>
              <a:pPr/>
              <a:t>10.07.2017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3AF2B-A48D-46E7-8EBE-4657A7A19F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444034873"/>
      </p:ext>
    </p:extLst>
  </p:cSld>
  <p:clrMapOvr>
    <a:masterClrMapping/>
  </p:clrMapOvr>
  <p:transition spd="slow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2EAFF-95A2-4B1E-B5F1-C10BFA4F2BFE}" type="datetimeFigureOut">
              <a:rPr lang="ru-RU" altLang="ru-RU"/>
              <a:pPr/>
              <a:t>10.07.2017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C911-052B-4BAF-85B7-6AE790DDBF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38717040"/>
      </p:ext>
    </p:extLst>
  </p:cSld>
  <p:clrMapOvr>
    <a:masterClrMapping/>
  </p:clrMapOvr>
  <p:transition spd="slow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4F16A-FD79-4B67-9F79-5DC82D9A5DF4}" type="datetimeFigureOut">
              <a:rPr lang="ru-RU" altLang="ru-RU"/>
              <a:pPr/>
              <a:t>10.07.2017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30332-8747-48BB-98E8-403745DB2B9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61443262"/>
      </p:ext>
    </p:extLst>
  </p:cSld>
  <p:clrMapOvr>
    <a:masterClrMapping/>
  </p:clrMapOvr>
  <p:transition spd="slow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A2F31-3A91-44DA-8195-6E3A874A4930}" type="datetimeFigureOut">
              <a:rPr lang="ru-RU" altLang="ru-RU"/>
              <a:pPr/>
              <a:t>10.07.2017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8130A-FB29-447E-B791-8500309E4A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718255927"/>
      </p:ext>
    </p:extLst>
  </p:cSld>
  <p:clrMapOvr>
    <a:masterClrMapping/>
  </p:clrMapOvr>
  <p:transition spd="slow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5455F-E653-41F0-9472-1235FEB7E9B4}" type="datetimeFigureOut">
              <a:rPr lang="ru-RU" altLang="ru-RU"/>
              <a:pPr/>
              <a:t>10.07.2017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93819-A038-4277-A500-B8C7A3A7AE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1381944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0DE321AD-E736-425C-A98C-8587B081D6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95100584"/>
      </p:ext>
    </p:extLst>
  </p:cSld>
  <p:clrMapOvr>
    <a:masterClrMapping/>
  </p:clrMapOvr>
  <p:transition spd="slow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341BE3-95C7-488D-ABEC-E7F845E2C056}" type="datetimeFigureOut">
              <a:rPr lang="ru-RU" altLang="ru-RU"/>
              <a:pPr/>
              <a:t>10.07.2017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2B7D1C-09FA-4451-8F4E-DB9221FD3A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095032969"/>
      </p:ext>
    </p:extLst>
  </p:cSld>
  <p:clrMapOvr>
    <a:masterClrMapping/>
  </p:clrMapOvr>
  <p:transition spd="slow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734C8-05D6-4B87-9041-10449CDEC5A3}" type="datetimeFigureOut">
              <a:rPr lang="en-US" altLang="ru-RU"/>
              <a:pPr/>
              <a:t>7/10/2017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D7724-E054-4D48-A08F-705CC410D3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771762137"/>
      </p:ext>
    </p:extLst>
  </p:cSld>
  <p:clrMapOvr>
    <a:masterClrMapping/>
  </p:clrMapOvr>
  <p:transition spd="slow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ED206-3481-49EF-A076-0875065013DE}" type="datetimeFigureOut">
              <a:rPr lang="en-US" altLang="ru-RU"/>
              <a:pPr/>
              <a:t>7/10/2017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EF1E2-C683-42E4-A88D-8664973AF8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10850896"/>
      </p:ext>
    </p:extLst>
  </p:cSld>
  <p:clrMapOvr>
    <a:masterClrMapping/>
  </p:clrMapOvr>
  <p:transition spd="slow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044217-7EE9-4113-A9B1-0C921AA7C82D}" type="datetimeFigureOut">
              <a:rPr lang="en-US" altLang="ru-RU"/>
              <a:pPr/>
              <a:t>7/10/2017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BD23A-046B-4530-9B73-EECF80ECF52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545725768"/>
      </p:ext>
    </p:extLst>
  </p:cSld>
  <p:clrMapOvr>
    <a:masterClrMapping/>
  </p:clrMapOvr>
  <p:transition spd="slow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09ED3-A235-4C2C-8342-FAEE1343EF2E}" type="datetimeFigureOut">
              <a:rPr lang="en-US" altLang="ru-RU"/>
              <a:pPr/>
              <a:t>7/10/2017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1E5E4-0FD7-4D60-BCD5-EACC324047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02227857"/>
      </p:ext>
    </p:extLst>
  </p:cSld>
  <p:clrMapOvr>
    <a:masterClrMapping/>
  </p:clrMapOvr>
  <p:transition spd="slow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C51CAC-1AF1-4F2D-819C-0C06A182E561}" type="datetimeFigureOut">
              <a:rPr lang="en-US" altLang="ru-RU"/>
              <a:pPr/>
              <a:t>7/10/2017</a:t>
            </a:fld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56BA-3089-4600-AD9C-7F181F6CA4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205840190"/>
      </p:ext>
    </p:extLst>
  </p:cSld>
  <p:clrMapOvr>
    <a:masterClrMapping/>
  </p:clrMapOvr>
  <p:transition spd="slow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EF21-4D3A-4790-9447-E31087EBD616}" type="datetimeFigureOut">
              <a:rPr lang="en-US" altLang="ru-RU"/>
              <a:pPr/>
              <a:t>7/10/2017</a:t>
            </a:fld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86F8F-F33F-4367-9CF7-0080D0822C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45509357"/>
      </p:ext>
    </p:extLst>
  </p:cSld>
  <p:clrMapOvr>
    <a:masterClrMapping/>
  </p:clrMapOvr>
  <p:transition spd="slow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31EA1-E20B-4A7A-BF42-5B291B11A1EA}" type="datetimeFigureOut">
              <a:rPr lang="en-US" altLang="ru-RU"/>
              <a:pPr/>
              <a:t>7/10/2017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8831B-B644-45D9-BFB7-4DC02522F1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874011216"/>
      </p:ext>
    </p:extLst>
  </p:cSld>
  <p:clrMapOvr>
    <a:masterClrMapping/>
  </p:clrMapOvr>
  <p:transition spd="slow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8252F1-B34F-4F36-ABF0-1CB5E996F05C}" type="datetimeFigureOut">
              <a:rPr lang="en-US" altLang="ru-RU"/>
              <a:pPr/>
              <a:t>7/10/2017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60A5B-119C-4B2C-AEC7-DF4B4F70AC7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461429461"/>
      </p:ext>
    </p:extLst>
  </p:cSld>
  <p:clrMapOvr>
    <a:masterClrMapping/>
  </p:clrMapOvr>
  <p:transition spd="slow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5468C-AC8D-4E86-884A-459EAAA9271D}" type="datetimeFigureOut">
              <a:rPr lang="en-US" altLang="ru-RU"/>
              <a:pPr/>
              <a:t>7/10/2017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4901D-9BEE-40CF-9085-191EF744C9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72779070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60848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слайда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8138"/>
            <a:ext cx="80025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2pPr>
      <a:lvl3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3pPr>
      <a:lvl4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4pPr>
      <a:lvl5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5pPr>
      <a:lvl6pPr marL="9985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6pPr>
      <a:lvl7pPr marL="14557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7pPr>
      <a:lvl8pPr marL="19129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8pPr>
      <a:lvl9pPr marL="23701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40000"/>
        </a:spcAft>
        <a:buClr>
          <a:srgbClr val="F39220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08025" indent="-363538" algn="l" rtl="0" eaLnBrk="1" fontAlgn="base" hangingPunct="1">
        <a:spcBef>
          <a:spcPct val="0"/>
        </a:spcBef>
        <a:spcAft>
          <a:spcPct val="40000"/>
        </a:spcAft>
        <a:buClr>
          <a:srgbClr val="0985D2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</a:defRPr>
      </a:lvl2pPr>
      <a:lvl3pPr marL="1065213" indent="-346075" algn="l" rtl="0" eaLnBrk="1" fontAlgn="base" hangingPunct="1">
        <a:spcBef>
          <a:spcPct val="0"/>
        </a:spcBef>
        <a:spcAft>
          <a:spcPct val="40000"/>
        </a:spcAft>
        <a:buClr>
          <a:srgbClr val="EA4037"/>
        </a:buClr>
        <a:buFont typeface="Wingdings" pitchFamily="2" charset="2"/>
        <a:buChar char="¨"/>
        <a:defRPr sz="2000">
          <a:solidFill>
            <a:srgbClr val="000066"/>
          </a:solidFill>
          <a:latin typeface="+mn-lt"/>
        </a:defRPr>
      </a:lvl3pPr>
      <a:lvl4pPr marL="163195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28A3C1D-118E-453E-B988-806196F06651}" type="datetimeFigureOut">
              <a:rPr lang="en-US" altLang="ru-RU"/>
              <a:pPr/>
              <a:t>7/10/2017</a:t>
            </a:fld>
            <a:endParaRPr lang="en-US" alt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8E0843-E97E-4B60-85C4-E921E37A77B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slow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1366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366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6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7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36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1368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8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8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8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8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8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8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8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9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9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9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9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9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9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9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9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9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9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0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0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0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0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0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0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0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0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0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0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1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1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1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1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1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1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1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1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1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1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2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2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2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2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2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2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2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2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2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2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3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3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3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3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3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3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3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3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3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3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4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4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4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4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4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4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4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4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4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4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5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5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5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5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5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5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5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5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5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5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6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6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6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6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6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6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6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6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6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6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7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7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7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7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7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7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7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7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7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7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0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0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0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0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0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0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0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0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0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0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1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1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1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1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1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1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1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81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381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CAB98D67-8E1C-4427-BB69-A589F552A49A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11381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ru-RU"/>
          </a:p>
        </p:txBody>
      </p:sp>
      <p:sp>
        <p:nvSpPr>
          <p:cNvPr id="11382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15A47B8-2055-48DE-A03F-FD84D960C9D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382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 spd="slow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4F12AE33-9A85-424C-B98A-90B95D85F1A7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0600F9B0-FAEE-4A2B-A6D3-4A9117D9BC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slow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3619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19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19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19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19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20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20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20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20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20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20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20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20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20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20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21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21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21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21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21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621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621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621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62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3621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2D315C2-FE33-4B5F-B318-A68D54D30EB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3622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0C86EF9-A39C-4228-832E-51899BFB39B3}" type="datetimeFigureOut">
              <a:rPr lang="ru-RU" altLang="ru-RU"/>
              <a:pPr/>
              <a:t>10.07.2017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 spd="slow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029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2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029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02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029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029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29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29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0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0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03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030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030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30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30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30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30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30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03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031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03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011BF35-26FB-42D8-B3FF-FE4502CAD490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1403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403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1D64871-9620-4C1D-A4BC-47CCA83E5F9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54627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5462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62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4630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54631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632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4633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5463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63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463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5463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54638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639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54640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54641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5464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4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44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5464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4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47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5464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4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50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5465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5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5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5465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5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56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5465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5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59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5466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6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62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5466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6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65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5466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6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6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5466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7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71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5467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7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74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5467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7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77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5467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7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80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5468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8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8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5468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8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86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5468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8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89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5469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9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92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5469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9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95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5469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69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69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5469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70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701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5470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70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470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70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54706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5470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70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709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5471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71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712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5471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71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715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5471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71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718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5471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72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721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5472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72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724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5472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72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727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5472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72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730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5473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73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733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5473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73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736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5473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73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5473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40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4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4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4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4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4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46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47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4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4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5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51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5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53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5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5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5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5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5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5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760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5476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476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476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25A395D2-137B-4C94-928A-F79BB0563546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15476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5476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5C17093-59EC-4B93-A860-8E508F3F3C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spd="slow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60848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слайда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438" y="1608138"/>
            <a:ext cx="80025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80163"/>
            <a:ext cx="1368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19F3A6F8-EDD4-4195-966D-D07A6BB9061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>
    <p:wipe dir="r"/>
  </p:transition>
  <p:hf hdr="0" ftr="0" dt="0"/>
  <p:txStyles>
    <p:titleStyle>
      <a:lvl1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2pPr>
      <a:lvl3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3pPr>
      <a:lvl4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4pPr>
      <a:lvl5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5pPr>
      <a:lvl6pPr marL="9985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6pPr>
      <a:lvl7pPr marL="14557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7pPr>
      <a:lvl8pPr marL="19129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8pPr>
      <a:lvl9pPr marL="23701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40000"/>
        </a:spcAft>
        <a:buClr>
          <a:srgbClr val="F39220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08025" indent="-363538" algn="l" rtl="0" eaLnBrk="1" fontAlgn="base" hangingPunct="1">
        <a:spcBef>
          <a:spcPct val="0"/>
        </a:spcBef>
        <a:spcAft>
          <a:spcPct val="40000"/>
        </a:spcAft>
        <a:buClr>
          <a:srgbClr val="0985D2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</a:defRPr>
      </a:lvl2pPr>
      <a:lvl3pPr marL="1065213" indent="-346075" algn="l" rtl="0" eaLnBrk="1" fontAlgn="base" hangingPunct="1">
        <a:spcBef>
          <a:spcPct val="0"/>
        </a:spcBef>
        <a:spcAft>
          <a:spcPct val="40000"/>
        </a:spcAft>
        <a:buClr>
          <a:srgbClr val="EA4037"/>
        </a:buClr>
        <a:buFont typeface="Wingdings" pitchFamily="2" charset="2"/>
        <a:buChar char="¨"/>
        <a:defRPr sz="2000">
          <a:solidFill>
            <a:srgbClr val="000066"/>
          </a:solidFill>
          <a:latin typeface="+mn-lt"/>
        </a:defRPr>
      </a:lvl3pPr>
      <a:lvl4pPr marL="163195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60848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слайда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8138"/>
            <a:ext cx="80025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80163"/>
            <a:ext cx="1368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ru-RU"/>
              <a:t>&gt;</a:t>
            </a:r>
            <a:r>
              <a:rPr lang="en-US" altLang="ru-RU" sz="1000"/>
              <a:t> </a:t>
            </a:r>
            <a:fld id="{61258B84-984A-4F7F-9831-6FA56DCE98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wipe dir="r"/>
  </p:transition>
  <p:hf hdr="0" ftr="0" dt="0"/>
  <p:txStyles>
    <p:titleStyle>
      <a:lvl1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2pPr>
      <a:lvl3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3pPr>
      <a:lvl4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4pPr>
      <a:lvl5pPr marL="5413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5pPr>
      <a:lvl6pPr marL="9985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6pPr>
      <a:lvl7pPr marL="14557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7pPr>
      <a:lvl8pPr marL="19129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8pPr>
      <a:lvl9pPr marL="2370138" indent="-5413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40000"/>
        </a:spcAft>
        <a:buClr>
          <a:srgbClr val="F39220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08025" indent="-363538" algn="l" rtl="0" eaLnBrk="1" fontAlgn="base" hangingPunct="1">
        <a:spcBef>
          <a:spcPct val="0"/>
        </a:spcBef>
        <a:spcAft>
          <a:spcPct val="40000"/>
        </a:spcAft>
        <a:buClr>
          <a:srgbClr val="0985D2"/>
        </a:buClr>
        <a:buFont typeface="Wingdings" pitchFamily="2" charset="2"/>
        <a:buChar char="¨"/>
        <a:defRPr sz="2400">
          <a:solidFill>
            <a:srgbClr val="000066"/>
          </a:solidFill>
          <a:latin typeface="+mn-lt"/>
        </a:defRPr>
      </a:lvl2pPr>
      <a:lvl3pPr marL="1065213" indent="-346075" algn="l" rtl="0" eaLnBrk="1" fontAlgn="base" hangingPunct="1">
        <a:spcBef>
          <a:spcPct val="0"/>
        </a:spcBef>
        <a:spcAft>
          <a:spcPct val="40000"/>
        </a:spcAft>
        <a:buClr>
          <a:srgbClr val="EA4037"/>
        </a:buClr>
        <a:buFont typeface="Wingdings" pitchFamily="2" charset="2"/>
        <a:buChar char="¨"/>
        <a:defRPr sz="2000">
          <a:solidFill>
            <a:srgbClr val="000066"/>
          </a:solidFill>
          <a:latin typeface="+mn-lt"/>
        </a:defRPr>
      </a:lvl3pPr>
      <a:lvl4pPr marL="163195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66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ru-RU" altLang="ru-RU" sz="2400">
              <a:latin typeface="Times New Roman" pitchFamily="18" charset="0"/>
            </a:endParaRPr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58372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8374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58375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6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7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8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8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7B05918C-CFBC-4885-A5C8-75DFE3A585EF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19C6704-248F-4582-87A4-0B8D3D8861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kumimoji="1" lang="ru-RU" altLang="ru-RU" sz="2400">
              <a:latin typeface="Times New Roman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9C5B14B-678E-48BF-9863-98EF5B199371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2B5AAE-7236-4FB6-A26C-6BF879F939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wipe dir="r"/>
  </p:transition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8294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pic>
          <p:nvPicPr>
            <p:cNvPr id="82948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9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CE02D5D1-2960-4593-8EB0-C3044F2CB3C1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829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C20087DA-5AC0-4FE2-A3EB-9CCAC2C4347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slow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Sprit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5" b="1929"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5A04A41A-2D66-4FE7-B224-66E32BAD0495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ru-RU" altLang="ru-R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4DFE4E1-0123-4381-AFEE-F5AF4EBDDCF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11303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ru-RU" alt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slow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0D7348FF-0134-49DD-B469-9DF851FA7798}" type="datetimeFigureOut">
              <a:rPr lang="ru-RU" altLang="ru-RU"/>
              <a:pPr/>
              <a:t>10.07.2017</a:t>
            </a:fld>
            <a:endParaRPr lang="ru-RU" altLang="ru-RU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9BDF4C5F-9751-476D-BC93-1E915EB1B368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99335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99336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37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itchFamily="18" charset="0"/>
              </a:endParaRPr>
            </a:p>
          </p:txBody>
        </p:sp>
      </p:grpSp>
      <p:grpSp>
        <p:nvGrpSpPr>
          <p:cNvPr id="99338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99339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40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9341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99342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43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934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99345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46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9347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99348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49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4820F30-4432-4CDB-9DD1-F79A998FDAD8}" type="datetimeFigureOut">
              <a:rPr lang="ru-RU" altLang="ru-RU"/>
              <a:pPr/>
              <a:t>10.07.2017</a:t>
            </a:fld>
            <a:endParaRPr lang="en-US" alt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A536D9-4A47-4EE1-8815-AF10885151F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ransition spd="slow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357166"/>
            <a:ext cx="4680520" cy="2783802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Центр азиатских правовых исследований </a:t>
            </a:r>
            <a:r>
              <a:rPr lang="ru-RU" sz="3600" dirty="0" smtClean="0">
                <a:solidFill>
                  <a:srgbClr val="002060"/>
                </a:solidFill>
              </a:rPr>
              <a:t>Юридического факультета МГУ </a:t>
            </a:r>
            <a:r>
              <a:rPr lang="ru-RU" sz="3600" dirty="0">
                <a:solidFill>
                  <a:srgbClr val="002060"/>
                </a:solidFill>
              </a:rPr>
              <a:t>(ЦАПИ)</a:t>
            </a:r>
          </a:p>
        </p:txBody>
      </p:sp>
      <p:pic>
        <p:nvPicPr>
          <p:cNvPr id="1026" name="Picture 2" descr="C:\Users\User\Desktop\РКЮЮ\презентация\презентация ЦАПИ\лого без пол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254" y="4959446"/>
            <a:ext cx="3240360" cy="16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РКЮЮ\презентация\презентация ЦАПИ\лого но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65735"/>
            <a:ext cx="2915816" cy="262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РКЮЮ\презентация\презентация ЦАПИ\80745_html_m7d914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2116" y="4149080"/>
            <a:ext cx="1967553" cy="25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35973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6264696" cy="863748"/>
          </a:xfrm>
        </p:spPr>
        <p:txBody>
          <a:bodyPr/>
          <a:lstStyle/>
          <a:p>
            <a:r>
              <a:rPr lang="ru-RU" b="1" dirty="0"/>
              <a:t>3. Задачи ЦАПИ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88024" y="1844824"/>
            <a:ext cx="4176936" cy="459797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3.5. </a:t>
            </a:r>
            <a:r>
              <a:rPr lang="ru-RU" dirty="0"/>
              <a:t>Развитие международного сотрудничества в области правового регулирования в странах </a:t>
            </a:r>
            <a:r>
              <a:rPr lang="ru-RU" dirty="0" smtClean="0"/>
              <a:t>Азии.</a:t>
            </a:r>
            <a:endParaRPr lang="ru-RU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844824"/>
            <a:ext cx="3438052" cy="450274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smtClean="0"/>
              <a:t>&gt;</a:t>
            </a:r>
            <a:r>
              <a:rPr lang="en-US" altLang="ru-RU" sz="1000" smtClean="0"/>
              <a:t> </a:t>
            </a:r>
            <a:fld id="{6E759FFD-1829-4A27-B183-7AF96E6BF7DA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667473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704856" cy="648072"/>
          </a:xfrm>
        </p:spPr>
        <p:txBody>
          <a:bodyPr/>
          <a:lstStyle/>
          <a:p>
            <a:r>
              <a:rPr lang="ru-RU" sz="2700" b="1" dirty="0"/>
              <a:t>28 апреля 2016 </a:t>
            </a:r>
            <a:r>
              <a:rPr lang="ru-RU" sz="2700" b="1" dirty="0" smtClean="0"/>
              <a:t>г. визит почетного гостя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330824" cy="2952327"/>
          </a:xfrm>
        </p:spPr>
        <p:txBody>
          <a:bodyPr/>
          <a:lstStyle/>
          <a:p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первых почетных гостей ЦАПИ </a:t>
            </a:r>
            <a:r>
              <a:rPr lang="ru-RU" sz="2800" b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Старший </a:t>
            </a: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Министр Юстиции Сингапура мисс </a:t>
            </a:r>
            <a:r>
              <a:rPr lang="ru-RU" sz="2800" b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Индрани</a:t>
            </a: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Радж (</a:t>
            </a:r>
            <a:r>
              <a:rPr lang="ru-RU" sz="2800" b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Indranee</a:t>
            </a: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Rajah</a:t>
            </a:r>
            <a:r>
              <a:rPr lang="ru-RU" sz="2800" b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b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smtClean="0"/>
              <a:t>&gt;</a:t>
            </a:r>
            <a:r>
              <a:rPr lang="en-US" altLang="ru-RU" sz="1000" smtClean="0"/>
              <a:t> </a:t>
            </a:r>
            <a:fld id="{41BF1AF8-2000-447F-A276-BBA3D2F7E1C6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844824"/>
            <a:ext cx="3217784" cy="4294504"/>
          </a:xfrm>
        </p:spPr>
      </p:pic>
    </p:spTree>
    <p:extLst>
      <p:ext uri="{BB962C8B-B14F-4D97-AF65-F5344CB8AC3E}">
        <p14:creationId xmlns:p14="http://schemas.microsoft.com/office/powerpoint/2010/main" xmlns="" val="708220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Бесплатный китайский язык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8064896" cy="3951288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 февраля 2016 г. состоялось долгожданное открытие курсов китайского языка для юристов. Занятия организованы по инициативе Русско-китайского юридического общества на базе Юридического факультета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МГУ.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человек, желающих начать изучать китайский язык, прошли двухэтапное собеседование. В результате серьезного отбора сформировалась группа из 15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Спонсором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проекта выступила компания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Lidings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smtClean="0"/>
              <a:t>&gt;</a:t>
            </a:r>
            <a:r>
              <a:rPr lang="en-US" altLang="ru-RU" sz="1000" smtClean="0"/>
              <a:t> </a:t>
            </a:r>
            <a:fld id="{41BF1AF8-2000-447F-A276-BBA3D2F7E1C6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5" name="Рисунок 4" descr="LbVq1nTERps.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429000"/>
            <a:ext cx="4286280" cy="321471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Зарубежные стажировки студентов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0188" cy="639762"/>
          </a:xfrm>
        </p:spPr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(КНР)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2132856"/>
            <a:ext cx="4040188" cy="3951288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школа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Сианьского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Университета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смены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июле и августе 2017 года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китайской культуры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экскурсии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развлекательная программа (китайская каллиграфия, курсы по приготовлению китайских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блюд)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412776"/>
            <a:ext cx="4041775" cy="63976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Шанхай (КНР)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99992" y="2132856"/>
            <a:ext cx="4041775" cy="4320480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Шанхайский университет политики и права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поездка была организована с 4 по 29 июля 2016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визит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 и семинары по истории и праву Китая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посещение достопримечательностей г. Шанхай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Ханьчжоу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Суджоу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мастер-классы от ведущих адвокатов и юристов Китая</a:t>
            </a:r>
          </a:p>
          <a:p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dirty="0" smtClean="0"/>
              <a:t>&gt;</a:t>
            </a:r>
            <a:r>
              <a:rPr lang="en-US" altLang="ru-RU" sz="1000" dirty="0" smtClean="0"/>
              <a:t> </a:t>
            </a:r>
            <a:fld id="{41BF1AF8-2000-447F-A276-BBA3D2F7E1C6}" type="slidenum">
              <a:rPr lang="ru-RU" altLang="ru-RU" smtClean="0"/>
              <a:pPr/>
              <a:t>13</a:t>
            </a:fld>
            <a:endParaRPr lang="ru-RU" altLang="ru-RU" dirty="0"/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834880" cy="446449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“Избранные труды юридического факультета в Харбине”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Отв. редактор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Александр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Молотников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издания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2016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 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532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smtClean="0"/>
              <a:t>&gt;</a:t>
            </a:r>
            <a:r>
              <a:rPr lang="en-US" altLang="ru-RU" sz="1000" smtClean="0"/>
              <a:t> </a:t>
            </a:r>
            <a:fld id="{41BF1AF8-2000-447F-A276-BBA3D2F7E1C6}" type="slidenum">
              <a:rPr lang="ru-RU" altLang="ru-RU" smtClean="0"/>
              <a:pPr/>
              <a:t>14</a:t>
            </a:fld>
            <a:endParaRPr lang="ru-RU" altLang="ru-RU"/>
          </a:p>
        </p:txBody>
      </p:sp>
      <p:pic>
        <p:nvPicPr>
          <p:cNvPr id="1026" name="Picture 2" descr="C:\Users\Павел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0289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Конференции и форумы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8208912" cy="49685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Российско-Китайский форум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 с Китаем: импорт,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экспорт, финансовые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инструменты»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7-8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г., Москва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день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Китай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апреля 2016 г.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Москва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круглого стола «Россия-Китай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право на инвестиции» в рамках Петербургского Международного Юридического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Форума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18-21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2016,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Русско-Китайский деловой форум малого и среднего бизнеса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30-31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2016 г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Сочи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 стола «Российско-Китайские инвестиции. Тонкости взаимопонимания» в рамках 10 сессии Европейско-Азиатского правового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конгресса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9-10 июня 2016,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Юридической секции «Право и повышение конкурентоспособности Дальнего Востока в АТР» в рамках Восточного Экономического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сентября 2016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Владивосток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конференции «Россия-Китай: партнёры по праву», совместно с Петербургским Международным Юридическим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Форумом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октября 2016 года, Москва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smtClean="0"/>
              <a:t>&gt;</a:t>
            </a:r>
            <a:r>
              <a:rPr lang="en-US" altLang="ru-RU" sz="1000" smtClean="0"/>
              <a:t> </a:t>
            </a:r>
            <a:fld id="{41BF1AF8-2000-447F-A276-BBA3D2F7E1C6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8435280" cy="4608512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ru-RU" dirty="0" smtClean="0">
                <a:solidFill>
                  <a:schemeClr val="tx1"/>
                </a:solidFill>
              </a:rPr>
              <a:t>Дальнейшее увеличение программ сотрудничества с ведущими </a:t>
            </a:r>
            <a:r>
              <a:rPr lang="ru-RU" dirty="0" smtClean="0">
                <a:solidFill>
                  <a:schemeClr val="tx1"/>
                </a:solidFill>
              </a:rPr>
              <a:t>вузами </a:t>
            </a:r>
            <a:r>
              <a:rPr lang="ru-RU" dirty="0" smtClean="0">
                <a:solidFill>
                  <a:schemeClr val="tx1"/>
                </a:solidFill>
              </a:rPr>
              <a:t>азиатских стран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2. Развитие серии книг «Право Азии»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</a:t>
            </a:r>
            <a:r>
              <a:rPr lang="ru-RU" dirty="0" smtClean="0"/>
              <a:t>.</a:t>
            </a:r>
            <a:r>
              <a:rPr lang="ru-RU" dirty="0" smtClean="0">
                <a:solidFill>
                  <a:schemeClr val="tx1"/>
                </a:solidFill>
              </a:rPr>
              <a:t>Возобновление </a:t>
            </a:r>
            <a:r>
              <a:rPr lang="ru-RU" dirty="0" smtClean="0">
                <a:solidFill>
                  <a:schemeClr val="tx1"/>
                </a:solidFill>
              </a:rPr>
              <a:t>программ китайских языковых курсов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4. Налаживание деловых связей с </a:t>
            </a:r>
            <a:r>
              <a:rPr lang="ru-RU" dirty="0" smtClean="0">
                <a:solidFill>
                  <a:schemeClr val="tx1"/>
                </a:solidFill>
              </a:rPr>
              <a:t>азиатскими  </a:t>
            </a:r>
            <a:r>
              <a:rPr lang="ru-RU" dirty="0" smtClean="0">
                <a:solidFill>
                  <a:schemeClr val="tx1"/>
                </a:solidFill>
              </a:rPr>
              <a:t>юристами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проведение мастер-классов и встреч на </a:t>
            </a:r>
            <a:r>
              <a:rPr lang="ru-RU" dirty="0" smtClean="0">
                <a:solidFill>
                  <a:schemeClr val="tx1"/>
                </a:solidFill>
              </a:rPr>
              <a:t>Юридическом </a:t>
            </a:r>
            <a:r>
              <a:rPr lang="ru-RU" dirty="0" smtClean="0">
                <a:solidFill>
                  <a:schemeClr val="tx1"/>
                </a:solidFill>
              </a:rPr>
              <a:t>факультете МГУ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smtClean="0"/>
              <a:t>&gt;</a:t>
            </a:r>
            <a:r>
              <a:rPr lang="en-US" altLang="ru-RU" sz="1000" smtClean="0"/>
              <a:t> </a:t>
            </a:r>
            <a:fld id="{41BF1AF8-2000-447F-A276-BBA3D2F7E1C6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8258204" cy="42687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азиатских правовых исследований Юридического факультета МГУ</a:t>
            </a:r>
          </a:p>
          <a:p>
            <a:pPr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МГУ, Ленинские горы, дом 1, стр. 13, 5 этаж, 536А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rc-law.ru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(495) 585 76 09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info@rc-law.ru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smtClean="0"/>
              <a:t>&gt;</a:t>
            </a:r>
            <a:r>
              <a:rPr lang="en-US" altLang="ru-RU" sz="1000" smtClean="0"/>
              <a:t> </a:t>
            </a:r>
            <a:fld id="{41BF1AF8-2000-447F-A276-BBA3D2F7E1C6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3375"/>
            <a:ext cx="6048672" cy="935038"/>
          </a:xfrm>
        </p:spPr>
        <p:txBody>
          <a:bodyPr/>
          <a:lstStyle/>
          <a:p>
            <a:r>
              <a:rPr lang="ru-RU" sz="3600" b="1" dirty="0" smtClean="0"/>
              <a:t>1. Инициатор ЦАПИ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3018781" cy="452596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smtClean="0"/>
              <a:t>&gt;</a:t>
            </a:r>
            <a:r>
              <a:rPr lang="en-US" altLang="ru-RU" sz="1000" smtClean="0"/>
              <a:t> </a:t>
            </a:r>
            <a:fld id="{14C12233-CC7F-4BE0-B0E6-3965F1A2E87F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1628800"/>
            <a:ext cx="5040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Евгеньевич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Молотников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наук, доцент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предпринимательского права.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и концепцию Центра азиатских правовых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исследований.</a:t>
            </a:r>
          </a:p>
          <a:p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amolotnikov@gmail.com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9654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33375"/>
            <a:ext cx="5799168" cy="935038"/>
          </a:xfrm>
        </p:spPr>
        <p:txBody>
          <a:bodyPr/>
          <a:lstStyle/>
          <a:p>
            <a:r>
              <a:rPr lang="ru-RU" dirty="0" smtClean="0"/>
              <a:t>РКЮО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Партнером ЦАПИ является </a:t>
            </a:r>
            <a:r>
              <a:rPr lang="ru-RU" sz="2000" b="1" dirty="0" smtClean="0"/>
              <a:t>Русско-китайское юридическое </a:t>
            </a:r>
            <a:r>
              <a:rPr lang="ru-RU" sz="2000" b="1" dirty="0" smtClean="0"/>
              <a:t>общество.</a:t>
            </a:r>
          </a:p>
          <a:p>
            <a:r>
              <a:rPr lang="ru-RU" sz="2000" b="1" dirty="0" smtClean="0"/>
              <a:t>Русско-китайское </a:t>
            </a:r>
            <a:r>
              <a:rPr lang="ru-RU" sz="2000" b="1" dirty="0" smtClean="0"/>
              <a:t>юридическое общество</a:t>
            </a:r>
            <a:r>
              <a:rPr lang="ru-RU" sz="2000" dirty="0" smtClean="0"/>
              <a:t> — ассоциация специалистов и организаций, ставящая перед собой цели развития взаимодействия между Россией и Китаем, в том числе создание коммуникативной площадки между юристами двух стран, установление различных связей между юридическими вузами, практикующими юристами и юридическими фирмами Китая и России, популяризация российского права в Китае, установление связей межу российскими и китайскими государственными структурами, обеспечение взаимодействия между российско-китайскими общественными организациями и российско-китайскими крупными компаниями.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smtClean="0"/>
              <a:t>&gt;</a:t>
            </a:r>
            <a:r>
              <a:rPr lang="en-US" altLang="ru-RU" sz="1000" smtClean="0"/>
              <a:t> </a:t>
            </a:r>
            <a:fld id="{14C12233-CC7F-4BE0-B0E6-3965F1A2E87F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r>
              <a:rPr lang="ru-RU" b="1" dirty="0" smtClean="0"/>
              <a:t>ЦАПИ функционирует с 14 апреля 2016 г.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1700808"/>
            <a:ext cx="4176463" cy="4536504"/>
          </a:xfrm>
        </p:spPr>
        <p:txBody>
          <a:bodyPr/>
          <a:lstStyle/>
          <a:p>
            <a:endPara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открытии Центра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азиатских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 исследований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апреля 2016 года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присутствовал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И.И. Шувалов, ректор МГУ В.А.Садовничий и ряд почетных гостей. 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204864"/>
            <a:ext cx="4220142" cy="396044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smtClean="0"/>
              <a:t>&gt;</a:t>
            </a:r>
            <a:r>
              <a:rPr lang="en-US" altLang="ru-RU" sz="1000" smtClean="0"/>
              <a:t> </a:t>
            </a:r>
            <a:fld id="{41BF1AF8-2000-447F-A276-BBA3D2F7E1C6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17701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 Цель создания ЦАПИ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8856984" cy="2952328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азиатских правовых исследований Юридического факультета МГУ создан с целью организации и осуществления образовательной, научно-исследовательской деятельности,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решение актуальных и перспективных задач в области правового регулирования отношений в странах Азии, в том числе, Азиатско-Тихоокеанского региона.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840" y="3933908"/>
            <a:ext cx="5457932" cy="2908068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smtClean="0"/>
              <a:t>&gt;</a:t>
            </a:r>
            <a:r>
              <a:rPr lang="en-US" altLang="ru-RU" sz="1000" smtClean="0"/>
              <a:t> </a:t>
            </a:r>
            <a:fld id="{41BF1AF8-2000-447F-A276-BBA3D2F7E1C6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23652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b="1" dirty="0"/>
              <a:t>3. Задачи ЦАПИ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8748464" cy="1656184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научных исследований в сфере регулирования отношений в различных отраслях права в странах Азии.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573016"/>
            <a:ext cx="7459335" cy="3065586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smtClean="0"/>
              <a:t>&gt;</a:t>
            </a:r>
            <a:r>
              <a:rPr lang="en-US" altLang="ru-RU" sz="1000" smtClean="0"/>
              <a:t> </a:t>
            </a:r>
            <a:fld id="{41BF1AF8-2000-447F-A276-BBA3D2F7E1C6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86076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b="1" dirty="0"/>
              <a:t>3. Задачи ЦАПИ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7232" y="1844824"/>
            <a:ext cx="3826768" cy="4486176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связей и практическое взаимодействие с российскими и зарубежными субъектами деятельности в сфере права стран Азии, а также их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объединениями.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60848"/>
            <a:ext cx="4835996" cy="4001505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smtClean="0"/>
              <a:t>&gt;</a:t>
            </a:r>
            <a:r>
              <a:rPr lang="en-US" altLang="ru-RU" sz="1000" smtClean="0"/>
              <a:t> </a:t>
            </a:r>
            <a:fld id="{41BF1AF8-2000-447F-A276-BBA3D2F7E1C6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871957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/>
              <a:t>3. Задачи ЦАПИ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515719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эффективного взаимодействия с Научно-образовательными центрами, ВУЗами, иными организациями и органами государственной власти и местного самоуправления для обмена научной информацией, совместной реализации образовательных и научно-исследовательских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проектов.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4741" y="4221088"/>
            <a:ext cx="4310229" cy="244827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smtClean="0"/>
              <a:t>&gt;</a:t>
            </a:r>
            <a:r>
              <a:rPr lang="en-US" altLang="ru-RU" sz="1000" smtClean="0"/>
              <a:t> </a:t>
            </a:r>
            <a:fld id="{41BF1AF8-2000-447F-A276-BBA3D2F7E1C6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2050" name="Picture 2" descr="C:\Users\User\Desktop\РКЮЮ\презентация\презентация ЦАПИ\12993327_662650533875748_897086565521597927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999" y="1630710"/>
            <a:ext cx="4323971" cy="24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15121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066130"/>
          </a:xfrm>
        </p:spPr>
        <p:txBody>
          <a:bodyPr/>
          <a:lstStyle/>
          <a:p>
            <a:r>
              <a:rPr lang="ru-RU" b="1" dirty="0"/>
              <a:t>3. Задачи ЦАПИ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8568952" cy="3168352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проведение образовательных курсов (программ), прикладные научные исследования и практическую деятельность, в целях подготовки и повышения квалификации специалистов субъектов предпринимательской деятельности, органов государственной власти и местного самоуправления, иных заинтересованных лиц по профилю деятельности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Центра.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ru-RU" smtClean="0"/>
              <a:t>&gt;</a:t>
            </a:r>
            <a:r>
              <a:rPr lang="en-US" altLang="ru-RU" sz="1000" smtClean="0"/>
              <a:t> </a:t>
            </a:r>
            <a:fld id="{41BF1AF8-2000-447F-A276-BBA3D2F7E1C6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5122" name="Picture 2" descr="C:\Users\User\Desktop\РКЮЮ\презентация\презентация ЦАПИ\photo_2016-04-29_11-52-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69036"/>
            <a:ext cx="5544936" cy="27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01255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шаблон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шабло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l-Shablon1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werelxis-orangeoffice">
  <a:themeElements>
    <a:clrScheme name="powerelxis-orange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elxis-orange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elxis-orange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elxis-orange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elxis-orange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elxis-orange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elxis-orange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elxis-orange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elxis-orange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elxis-orange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elxis-orange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elxis-orange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elxis-orange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elxis-orange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inancial Overview">
  <a:themeElements>
    <a:clrScheme name="Financial Overview 1">
      <a:dk1>
        <a:srgbClr val="000000"/>
      </a:dk1>
      <a:lt1>
        <a:srgbClr val="006666"/>
      </a:lt1>
      <a:dk2>
        <a:srgbClr val="FFFFFF"/>
      </a:dk2>
      <a:lt2>
        <a:srgbClr val="969696"/>
      </a:lt2>
      <a:accent1>
        <a:srgbClr val="99FFCC"/>
      </a:accent1>
      <a:accent2>
        <a:srgbClr val="00CCCC"/>
      </a:accent2>
      <a:accent3>
        <a:srgbClr val="AAB8B8"/>
      </a:accent3>
      <a:accent4>
        <a:srgbClr val="000000"/>
      </a:accent4>
      <a:accent5>
        <a:srgbClr val="CAFFE2"/>
      </a:accent5>
      <a:accent6>
        <a:srgbClr val="00B9B9"/>
      </a:accent6>
      <a:hlink>
        <a:srgbClr val="CCCCFF"/>
      </a:hlink>
      <a:folHlink>
        <a:srgbClr val="A3BABA"/>
      </a:folHlink>
    </a:clrScheme>
    <a:fontScheme name="Financial Overview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 Overview 1">
        <a:dk1>
          <a:srgbClr val="000000"/>
        </a:dk1>
        <a:lt1>
          <a:srgbClr val="006666"/>
        </a:lt1>
        <a:dk2>
          <a:srgbClr val="FFFFFF"/>
        </a:dk2>
        <a:lt2>
          <a:srgbClr val="969696"/>
        </a:lt2>
        <a:accent1>
          <a:srgbClr val="99FFCC"/>
        </a:accent1>
        <a:accent2>
          <a:srgbClr val="00CCCC"/>
        </a:accent2>
        <a:accent3>
          <a:srgbClr val="AAB8B8"/>
        </a:accent3>
        <a:accent4>
          <a:srgbClr val="000000"/>
        </a:accent4>
        <a:accent5>
          <a:srgbClr val="CAFFE2"/>
        </a:accent5>
        <a:accent6>
          <a:srgbClr val="00B9B9"/>
        </a:accent6>
        <a:hlink>
          <a:srgbClr val="CCCCFF"/>
        </a:hlink>
        <a:folHlink>
          <a:srgbClr val="A3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2">
        <a:dk1>
          <a:srgbClr val="000000"/>
        </a:dk1>
        <a:lt1>
          <a:srgbClr val="FFFFCC"/>
        </a:lt1>
        <a:dk2>
          <a:srgbClr val="000000"/>
        </a:dk2>
        <a:lt2>
          <a:srgbClr val="808000"/>
        </a:lt2>
        <a:accent1>
          <a:srgbClr val="66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B8CAAA"/>
        </a:accent5>
        <a:accent6>
          <a:srgbClr val="730000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3">
        <a:dk1>
          <a:srgbClr val="000000"/>
        </a:dk1>
        <a:lt1>
          <a:srgbClr val="FFFFFF"/>
        </a:lt1>
        <a:dk2>
          <a:srgbClr val="B2B2B2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4">
        <a:dk1>
          <a:srgbClr val="000000"/>
        </a:dk1>
        <a:lt1>
          <a:srgbClr val="336699"/>
        </a:lt1>
        <a:dk2>
          <a:srgbClr val="FFFFFF"/>
        </a:dk2>
        <a:lt2>
          <a:srgbClr val="6F9FCF"/>
        </a:lt2>
        <a:accent1>
          <a:srgbClr val="336633"/>
        </a:accent1>
        <a:accent2>
          <a:srgbClr val="00FFFF"/>
        </a:accent2>
        <a:accent3>
          <a:srgbClr val="ADB8CA"/>
        </a:accent3>
        <a:accent4>
          <a:srgbClr val="000000"/>
        </a:accent4>
        <a:accent5>
          <a:srgbClr val="ADB8AD"/>
        </a:accent5>
        <a:accent6>
          <a:srgbClr val="00E7E7"/>
        </a:accent6>
        <a:hlink>
          <a:srgbClr val="009999"/>
        </a:hlink>
        <a:folHlink>
          <a:srgbClr val="9CBC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048">
  <a:themeElements>
    <a:clrScheme name="048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04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8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8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8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8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8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8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8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8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8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8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8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8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8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8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8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8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acd18763c727900344cb69c2aefe5648</Template>
  <TotalTime>458</TotalTime>
  <Words>555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2_шаблон</vt:lpstr>
      <vt:lpstr>1_Оформление по умолчанию</vt:lpstr>
      <vt:lpstr>powerelxis-orangeoffice</vt:lpstr>
      <vt:lpstr>Business Plan</vt:lpstr>
      <vt:lpstr>Generic</vt:lpstr>
      <vt:lpstr>План</vt:lpstr>
      <vt:lpstr>Financial Overview</vt:lpstr>
      <vt:lpstr>Selling a Product or Service</vt:lpstr>
      <vt:lpstr>048</vt:lpstr>
      <vt:lpstr>1_colormaster</vt:lpstr>
      <vt:lpstr>Граница</vt:lpstr>
      <vt:lpstr>pl-Shablon1</vt:lpstr>
      <vt:lpstr>Занавес</vt:lpstr>
      <vt:lpstr>Вершина горы</vt:lpstr>
      <vt:lpstr>Салют</vt:lpstr>
      <vt:lpstr>Центр азиатских правовых исследований Юридического факультета МГУ (ЦАПИ)</vt:lpstr>
      <vt:lpstr>1. Инициатор ЦАПИ</vt:lpstr>
      <vt:lpstr>РКЮО</vt:lpstr>
      <vt:lpstr>ЦАПИ функционирует с 14 апреля 2016 г.</vt:lpstr>
      <vt:lpstr>2. Цель создания ЦАПИ</vt:lpstr>
      <vt:lpstr>3. Задачи ЦАПИ</vt:lpstr>
      <vt:lpstr>3. Задачи ЦАПИ</vt:lpstr>
      <vt:lpstr>3. Задачи ЦАПИ</vt:lpstr>
      <vt:lpstr>3. Задачи ЦАПИ</vt:lpstr>
      <vt:lpstr>3. Задачи ЦАПИ</vt:lpstr>
      <vt:lpstr>28 апреля 2016 г. визит почетного гостя </vt:lpstr>
      <vt:lpstr>Бесплатный китайский язык </vt:lpstr>
      <vt:lpstr>Зарубежные стажировки студентов</vt:lpstr>
      <vt:lpstr>Книги</vt:lpstr>
      <vt:lpstr>Конференции и форумы</vt:lpstr>
      <vt:lpstr>Перспективы развития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e_kryukova</cp:lastModifiedBy>
  <cp:revision>52</cp:revision>
  <dcterms:created xsi:type="dcterms:W3CDTF">2016-05-02T18:46:18Z</dcterms:created>
  <dcterms:modified xsi:type="dcterms:W3CDTF">2017-07-10T09:10:37Z</dcterms:modified>
</cp:coreProperties>
</file>