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62" r:id="rId5"/>
    <p:sldId id="265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BEB0-6D78-49D9-9E63-5192F8DE082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vk.com/intmootcourt_center @intmootcourt_center_msu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FBBFC-5767-4D1A-A2E6-1C238EFE8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218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7FC01-25D7-43CE-8306-3F705145C83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vk.com/intmootcourt_center @intmootcourt_center_msu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BE08F-8C3B-4234-88F4-246EF64B6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324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E08F-8C3B-4234-88F4-246EF64B6D23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vk.com/intmootcourt_center @intmootcourt_center_msu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1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E08F-8C3B-4234-88F4-246EF64B6D23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vk.com/intmootcourt_center @intmootcourt_center_msu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9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E08F-8C3B-4234-88F4-246EF64B6D23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vk.com/intmootcourt_center @intmootcourt_center_msu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20" y="2063598"/>
            <a:ext cx="6578180" cy="15384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819" y="3602038"/>
            <a:ext cx="5654815" cy="12926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123"/>
            <a:ext cx="2565820" cy="26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vk.com/</a:t>
            </a:r>
            <a:r>
              <a:rPr lang="ru-RU" dirty="0" err="1"/>
              <a:t>intmootcourt_center</a:t>
            </a:r>
            <a:r>
              <a:rPr lang="ru-RU" dirty="0"/>
              <a:t> @</a:t>
            </a:r>
            <a:r>
              <a:rPr lang="ru-RU" dirty="0" err="1"/>
              <a:t>intmootcourt_center_msu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11" y="528918"/>
            <a:ext cx="5217459" cy="54264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vk.com/</a:t>
            </a:r>
            <a:r>
              <a:rPr lang="ru-RU" dirty="0" err="1"/>
              <a:t>intmootcourt_center</a:t>
            </a:r>
            <a:r>
              <a:rPr lang="ru-RU" dirty="0"/>
              <a:t> @</a:t>
            </a:r>
            <a:r>
              <a:rPr lang="ru-RU" dirty="0" err="1"/>
              <a:t>intmootcourt_center_msu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vk.com/intmootcourt_center @intmootcourt_center_msu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116541"/>
            <a:ext cx="4594307" cy="9323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19" y="2057401"/>
            <a:ext cx="5564981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546847"/>
            <a:ext cx="5154705" cy="5289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9" y="2057400"/>
            <a:ext cx="5466369" cy="38036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82" y="2057400"/>
            <a:ext cx="33459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992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89" y="0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202" y="307038"/>
            <a:ext cx="4911539" cy="83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86" y="0"/>
            <a:ext cx="1499214" cy="153779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286283"/>
            <a:ext cx="2043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vk.com/</a:t>
            </a:r>
            <a:r>
              <a:rPr lang="ru-RU" sz="1200" kern="12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intmootcourt_center</a:t>
            </a:r>
            <a:endParaRPr lang="ru-RU" sz="1200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@</a:t>
            </a:r>
            <a:r>
              <a:rPr lang="ru-RU" sz="1200" kern="12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intmootcourt_center_msu</a:t>
            </a:r>
            <a:endParaRPr lang="en-US" sz="1200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5820" y="2854885"/>
            <a:ext cx="6578180" cy="153843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по праву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223" y="275506"/>
            <a:ext cx="4911539" cy="838281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Центра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7224" y="1673352"/>
            <a:ext cx="4302455" cy="433765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8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создан 19 октября 2018г.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Учёного совета Юридического факультета МГУ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директором Центра является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Ильютченко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доцент кафедры уголовного процесса, правосудия и прокурорского надзора ЮФ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Центра есть собственное помещение, где проводятся тренировки коман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и организуются мастер-классы</a:t>
            </a:r>
            <a:endParaRPr lang="ru-RU" sz="8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Wingdings" panose="05000000000000000000" pitchFamily="2" charset="2"/>
              <a:buChar char="ü"/>
            </a:pPr>
            <a:r>
              <a:rPr lang="ru-RU" sz="8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формируем библиотеку, которой студенты смогут пользоваться для подготовки к международным конкурсам</a:t>
            </a:r>
            <a:endParaRPr lang="ru-RU" sz="8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law.msu.ru/uploads/files/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-349" r="13960" b="-221"/>
          <a:stretch/>
        </p:blipFill>
        <p:spPr bwMode="auto">
          <a:xfrm>
            <a:off x="73152" y="1353312"/>
            <a:ext cx="3913632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30.userapi.com/impg/6ai5_47Fw-nKmilEqty-2Dc57wNdCwRD4hI40g/W1AlMAuevOA.jpg?size=1280x960&amp;quality=96&amp;sign=9b3736452f6a339bea407960a99eeb6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08" y="1798723"/>
            <a:ext cx="4413061" cy="33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298" y="1798723"/>
            <a:ext cx="440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дружная команда студентов, которая обеспечивает слаженную работу Центра и информирует студентов об актуальных мероприятиях.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98" y="3453621"/>
            <a:ext cx="427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осуществляют дежурство в Центре, поддерживают постоянный контакт с командами и их тренерами, ведут социальные сети и развивают культуру участия в международных конкурсах среди студентов.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и задачи</a:t>
            </a:r>
            <a:r>
              <a:rPr lang="en-US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Центра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оординация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организационная поддержка команд Юридического факультета, участвующих в международных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заимодействие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 другими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университетами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организациями в рамках организации и подготовки международных конкурсов по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распространение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 международных конкурсах по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мастер-классов, встреч и иных мероприятий 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студентов, желающих участвовать в международных конкурсах по праву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Wingdings" panose="05000000000000000000" pitchFamily="2" charset="2"/>
              <a:buChar char="ü"/>
            </a:pP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Wingdings" panose="05000000000000000000" pitchFamily="2" charset="2"/>
              <a:buChar char="ü"/>
            </a:pP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муткорт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967" y="1773935"/>
            <a:ext cx="4607315" cy="44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Муткорт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это правовой конкурс, имитирующий рассмотрение дела 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судах и иных организациях.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Муткорты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являются командными соревнованиями, где участникам предлагается вымышленное дело (кейс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 — проанализировав фабулу и все сопутствующие документы, в том числе и практику, подготовить свои меморандумы (письменные позиции) для их защиты 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устном туре.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351CCE1-77DA-49BC-ACCC-60B547CD1A50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r="10783" b="430"/>
          <a:stretch/>
        </p:blipFill>
        <p:spPr bwMode="auto">
          <a:xfrm>
            <a:off x="0" y="1773935"/>
            <a:ext cx="4097187" cy="33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71" y="4920199"/>
            <a:ext cx="2368206" cy="124745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03779" y="10562897"/>
            <a:ext cx="711912" cy="4245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aw.spbu.ru/Libraries/3a902c2d-b5d3-4383-b772-ef8de109b25f.sflb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8" y="399918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OKtZV0cUWtQ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7531" r="31012" b="12548"/>
          <a:stretch/>
        </p:blipFill>
        <p:spPr bwMode="auto">
          <a:xfrm>
            <a:off x="3498705" y="4920199"/>
            <a:ext cx="1600743" cy="18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35.userapi.com/impf/c836122/v836122658/3b55c/aDe20qJTPN4.jpg?size=604x596&amp;quality=96&amp;sign=686a6da54147483b93656a389347cd4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31" y="3996312"/>
            <a:ext cx="1161249" cy="11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>
            <a:extLst>
              <a:ext uri="{FF2B5EF4-FFF2-40B4-BE49-F238E27FC236}">
                <a16:creationId xmlns="" xmlns:a16="http://schemas.microsoft.com/office/drawing/2014/main" id="{EB3E17F3-7B27-4785-8636-A1FBEA8CE4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41" r="11680"/>
          <a:stretch/>
        </p:blipFill>
        <p:spPr>
          <a:xfrm>
            <a:off x="7194476" y="1853524"/>
            <a:ext cx="1215561" cy="1719994"/>
          </a:xfrm>
          <a:prstGeom prst="rect">
            <a:avLst/>
          </a:prstGeom>
        </p:spPr>
      </p:pic>
      <p:pic>
        <p:nvPicPr>
          <p:cNvPr id="2052" name="Picture 4" descr="https://coe.bsu.by/images/galery/kassen/3-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r="24572" b="23837"/>
          <a:stretch/>
        </p:blipFill>
        <p:spPr bwMode="auto">
          <a:xfrm>
            <a:off x="260677" y="1948117"/>
            <a:ext cx="1460937" cy="17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at of arms of the University of Oxford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5" y="4951659"/>
            <a:ext cx="898712" cy="10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2" y="1472864"/>
            <a:ext cx="3549822" cy="312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0" name="Picture 12" descr="https://sun9-41.userapi.com/impg/Imy0w4W-x5yNs96SdOhEw2bvLWcRSH0rUY4cFA/9ZLbYiWzi4Y.jpg?size=1280x905&amp;quality=96&amp;sign=41da5524847e1f181d8b387c16925852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7" y="2549417"/>
            <a:ext cx="2729459" cy="19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2052" idx="3"/>
            <a:endCxn id="2060" idx="1"/>
          </p:cNvCxnSpPr>
          <p:nvPr/>
        </p:nvCxnSpPr>
        <p:spPr>
          <a:xfrm>
            <a:off x="1721614" y="2810894"/>
            <a:ext cx="1114273" cy="70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721614" y="4220802"/>
            <a:ext cx="1178933" cy="441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058510" y="4538424"/>
            <a:ext cx="346842" cy="27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0"/>
          </p:cNvCxnSpPr>
          <p:nvPr/>
        </p:nvCxnSpPr>
        <p:spPr>
          <a:xfrm flipH="1" flipV="1">
            <a:off x="4299076" y="4538424"/>
            <a:ext cx="1" cy="38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530023" y="4113374"/>
            <a:ext cx="1187669" cy="493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060" idx="3"/>
          </p:cNvCxnSpPr>
          <p:nvPr/>
        </p:nvCxnSpPr>
        <p:spPr>
          <a:xfrm flipH="1">
            <a:off x="5565346" y="2751699"/>
            <a:ext cx="1136077" cy="762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</p:cNvCxnSpPr>
          <p:nvPr/>
        </p:nvCxnSpPr>
        <p:spPr>
          <a:xfrm>
            <a:off x="1987793" y="1785362"/>
            <a:ext cx="1348264" cy="925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 flipH="1" flipV="1">
            <a:off x="5099448" y="4538424"/>
            <a:ext cx="218786" cy="27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2455527" y="565088"/>
            <a:ext cx="501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конкурсы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озможно, это изображение (текст «AD HAGAM»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80" y="1194769"/>
            <a:ext cx="1184083" cy="11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5038173" y="2378852"/>
            <a:ext cx="364144" cy="36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532" y="1709739"/>
            <a:ext cx="8091440" cy="42286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каб.649А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://vk.com/intmootcourt_center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intmootcourt_center_msu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Электропочта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/>
              <a:t>intmootcourtcentermsu@gmail.com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7188" y="474361"/>
            <a:ext cx="438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95697"/>
            <a:ext cx="3300248" cy="5623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1E48E50-34C3-4253-8748-C137714AF46F}" vid="{CC1F1603-9FD2-481D-8A50-7E15527E0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341</TotalTime>
  <Words>157</Words>
  <Application>Microsoft Office PowerPoint</Application>
  <PresentationFormat>Экран (4:3)</PresentationFormat>
  <Paragraphs>40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Тема1</vt:lpstr>
      <vt:lpstr>Центр Международных конкурсов по праву</vt:lpstr>
      <vt:lpstr>Организация работы Центра</vt:lpstr>
      <vt:lpstr>Наша команда</vt:lpstr>
      <vt:lpstr>Цели и задачи нашего Центра</vt:lpstr>
      <vt:lpstr>Что такое муткорт?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Nevsky IP Law</dc:creator>
  <cp:lastModifiedBy>user</cp:lastModifiedBy>
  <cp:revision>42</cp:revision>
  <dcterms:created xsi:type="dcterms:W3CDTF">2021-09-11T21:28:28Z</dcterms:created>
  <dcterms:modified xsi:type="dcterms:W3CDTF">2021-12-06T15:26:31Z</dcterms:modified>
</cp:coreProperties>
</file>