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1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70" r:id="rId13"/>
    <p:sldId id="271" r:id="rId14"/>
    <p:sldId id="273" r:id="rId15"/>
  </p:sldIdLst>
  <p:sldSz cx="18288000" cy="10287000"/>
  <p:notesSz cx="18288000" cy="10287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Дарья Мартынова" initials="ДМ" lastIdx="1" clrIdx="0">
    <p:extLst>
      <p:ext uri="{19B8F6BF-5375-455C-9EA6-DF929625EA0E}">
        <p15:presenceInfo xmlns:p15="http://schemas.microsoft.com/office/powerpoint/2012/main" userId="35742f29c48a891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65"/>
  </p:normalViewPr>
  <p:slideViewPr>
    <p:cSldViewPr>
      <p:cViewPr>
        <p:scale>
          <a:sx n="33" d="100"/>
          <a:sy n="33" d="100"/>
        </p:scale>
        <p:origin x="1300" y="4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0" b="1" i="1">
                <a:solidFill>
                  <a:srgbClr val="1C495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7150" b="0" i="0">
                <a:solidFill>
                  <a:srgbClr val="1C4953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0" b="1" i="1">
                <a:solidFill>
                  <a:srgbClr val="1C495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04894" y="3661417"/>
            <a:ext cx="6363334" cy="5845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5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71571" y="3484774"/>
            <a:ext cx="8228965" cy="56413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50" b="0" i="0">
                <a:solidFill>
                  <a:srgbClr val="E3A253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11/12/2021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2032624"/>
            <a:ext cx="10865485" cy="4095750"/>
          </a:xfrm>
          <a:custGeom>
            <a:avLst/>
            <a:gdLst/>
            <a:ahLst/>
            <a:cxnLst/>
            <a:rect l="l" t="t" r="r" b="b"/>
            <a:pathLst>
              <a:path w="10865485" h="4095750">
                <a:moveTo>
                  <a:pt x="10865038" y="4095750"/>
                </a:moveTo>
                <a:lnTo>
                  <a:pt x="0" y="4095750"/>
                </a:lnTo>
                <a:lnTo>
                  <a:pt x="0" y="0"/>
                </a:lnTo>
                <a:lnTo>
                  <a:pt x="10865038" y="0"/>
                </a:lnTo>
                <a:lnTo>
                  <a:pt x="10865038" y="4095750"/>
                </a:lnTo>
                <a:close/>
              </a:path>
            </a:pathLst>
          </a:custGeom>
          <a:solidFill>
            <a:srgbClr val="2E3C58">
              <a:alpha val="9097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0" b="1" i="1">
                <a:solidFill>
                  <a:srgbClr val="1C495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11/12/2021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11/12/2021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44479" y="1070757"/>
            <a:ext cx="13914755" cy="2311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0" b="1" i="1">
                <a:solidFill>
                  <a:srgbClr val="1C495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410854" y="1771826"/>
            <a:ext cx="10884535" cy="45402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150" b="0" i="0">
                <a:solidFill>
                  <a:srgbClr val="1C4953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intmootcourtcentermsu@gmail.com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60207"/>
            <a:ext cx="18120360" cy="9525"/>
          </a:xfrm>
          <a:custGeom>
            <a:avLst/>
            <a:gdLst/>
            <a:ahLst/>
            <a:cxnLst/>
            <a:rect l="l" t="t" r="r" b="b"/>
            <a:pathLst>
              <a:path w="18120360" h="9525">
                <a:moveTo>
                  <a:pt x="0" y="9524"/>
                </a:moveTo>
                <a:lnTo>
                  <a:pt x="0" y="0"/>
                </a:lnTo>
                <a:lnTo>
                  <a:pt x="18120142" y="0"/>
                </a:lnTo>
                <a:lnTo>
                  <a:pt x="18120142" y="9524"/>
                </a:lnTo>
                <a:lnTo>
                  <a:pt x="0" y="9524"/>
                </a:lnTo>
                <a:close/>
              </a:path>
            </a:pathLst>
          </a:custGeom>
          <a:solidFill>
            <a:srgbClr val="F5F5E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240917" y="8288932"/>
            <a:ext cx="732811" cy="1226816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0" y="0"/>
            <a:ext cx="19050000" cy="10286999"/>
            <a:chOff x="0" y="260208"/>
            <a:chExt cx="18288000" cy="1002728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60208"/>
              <a:ext cx="10743828" cy="10026791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508422" y="1929234"/>
              <a:ext cx="11779885" cy="4572000"/>
            </a:xfrm>
            <a:custGeom>
              <a:avLst/>
              <a:gdLst/>
              <a:ahLst/>
              <a:cxnLst/>
              <a:rect l="l" t="t" r="r" b="b"/>
              <a:pathLst>
                <a:path w="11779885" h="4572000">
                  <a:moveTo>
                    <a:pt x="0" y="0"/>
                  </a:moveTo>
                  <a:lnTo>
                    <a:pt x="11779578" y="0"/>
                  </a:lnTo>
                  <a:lnTo>
                    <a:pt x="11779578" y="4571999"/>
                  </a:lnTo>
                  <a:lnTo>
                    <a:pt x="0" y="4571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E3C58">
                <a:alpha val="9097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258888" y="4333316"/>
              <a:ext cx="6972934" cy="0"/>
            </a:xfrm>
            <a:custGeom>
              <a:avLst/>
              <a:gdLst/>
              <a:ahLst/>
              <a:cxnLst/>
              <a:rect l="l" t="t" r="r" b="b"/>
              <a:pathLst>
                <a:path w="6972934">
                  <a:moveTo>
                    <a:pt x="0" y="0"/>
                  </a:moveTo>
                  <a:lnTo>
                    <a:pt x="6972364" y="0"/>
                  </a:lnTo>
                </a:path>
              </a:pathLst>
            </a:custGeom>
            <a:ln w="47624">
              <a:solidFill>
                <a:srgbClr val="F5F5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3309776" y="1324384"/>
              <a:ext cx="4978400" cy="895350"/>
            </a:xfrm>
            <a:custGeom>
              <a:avLst/>
              <a:gdLst/>
              <a:ahLst/>
              <a:cxnLst/>
              <a:rect l="l" t="t" r="r" b="b"/>
              <a:pathLst>
                <a:path w="4978400" h="895350">
                  <a:moveTo>
                    <a:pt x="0" y="0"/>
                  </a:moveTo>
                  <a:lnTo>
                    <a:pt x="4978222" y="0"/>
                  </a:lnTo>
                  <a:lnTo>
                    <a:pt x="4978222" y="895349"/>
                  </a:lnTo>
                  <a:lnTo>
                    <a:pt x="0" y="8953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A2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1290868" y="6586313"/>
            <a:ext cx="3830035" cy="826508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45"/>
              </a:spcBef>
            </a:pPr>
            <a:r>
              <a:rPr lang="ru-RU" sz="2250" spc="30" dirty="0">
                <a:solidFill>
                  <a:srgbClr val="CC8900"/>
                </a:solidFill>
                <a:latin typeface="Trebuchet MS"/>
                <a:cs typeface="Trebuchet MS"/>
              </a:rPr>
              <a:t>Проводится при поддержке</a:t>
            </a:r>
            <a:endParaRPr sz="2250" dirty="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450"/>
              </a:spcBef>
            </a:pPr>
            <a:r>
              <a:rPr sz="2250" spc="120" dirty="0">
                <a:solidFill>
                  <a:srgbClr val="CC8900"/>
                </a:solidFill>
                <a:latin typeface="Trebuchet MS"/>
                <a:cs typeface="Trebuchet MS"/>
              </a:rPr>
              <a:t>CORAX</a:t>
            </a:r>
            <a:r>
              <a:rPr sz="2250" spc="-105" dirty="0">
                <a:solidFill>
                  <a:srgbClr val="CC8900"/>
                </a:solidFill>
                <a:latin typeface="Trebuchet MS"/>
                <a:cs typeface="Trebuchet MS"/>
              </a:rPr>
              <a:t> </a:t>
            </a:r>
            <a:r>
              <a:rPr sz="2250" spc="110" dirty="0">
                <a:solidFill>
                  <a:srgbClr val="CC8900"/>
                </a:solidFill>
                <a:latin typeface="Trebuchet MS"/>
                <a:cs typeface="Trebuchet MS"/>
              </a:rPr>
              <a:t>FOUNDATION</a:t>
            </a:r>
            <a:endParaRPr sz="2250" dirty="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204727" y="2193919"/>
            <a:ext cx="13868400" cy="3349763"/>
          </a:xfrm>
          <a:prstGeom prst="rect">
            <a:avLst/>
          </a:prstGeom>
        </p:spPr>
        <p:txBody>
          <a:bodyPr vert="horz" wrap="square" lIns="0" tIns="161290" rIns="0" bIns="0" rtlCol="0">
            <a:spAutoFit/>
          </a:bodyPr>
          <a:lstStyle/>
          <a:p>
            <a:pPr marL="805815" marR="798195" algn="ctr">
              <a:lnSpc>
                <a:spcPts val="5100"/>
              </a:lnSpc>
              <a:spcBef>
                <a:spcPts val="1270"/>
              </a:spcBef>
            </a:pPr>
            <a:r>
              <a:rPr lang="ru-RU" sz="5250" b="1" spc="-100" dirty="0">
                <a:solidFill>
                  <a:srgbClr val="EBA226"/>
                </a:solidFill>
                <a:latin typeface="Calibri"/>
                <a:cs typeface="Calibri"/>
              </a:rPr>
              <a:t>Гаагский турнир дебатов по праву </a:t>
            </a:r>
          </a:p>
          <a:p>
            <a:pPr marL="805815" marR="798195" algn="ctr">
              <a:lnSpc>
                <a:spcPts val="5100"/>
              </a:lnSpc>
              <a:spcBef>
                <a:spcPts val="1270"/>
              </a:spcBef>
            </a:pPr>
            <a:r>
              <a:rPr lang="ru-RU" sz="5250" b="1" spc="-100" dirty="0">
                <a:solidFill>
                  <a:srgbClr val="EBA226"/>
                </a:solidFill>
                <a:latin typeface="Calibri"/>
                <a:cs typeface="Calibri"/>
              </a:rPr>
              <a:t>(английский язык)</a:t>
            </a:r>
            <a:endParaRPr lang="en" sz="525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5700" dirty="0">
              <a:latin typeface="Calibri"/>
              <a:cs typeface="Calibri"/>
            </a:endParaRPr>
          </a:p>
          <a:p>
            <a:pPr marL="805815" marR="798195" algn="ctr">
              <a:lnSpc>
                <a:spcPts val="5100"/>
              </a:lnSpc>
              <a:spcBef>
                <a:spcPts val="1270"/>
              </a:spcBef>
            </a:pPr>
            <a:r>
              <a:rPr lang="en" sz="5250" b="1" spc="114" dirty="0">
                <a:solidFill>
                  <a:srgbClr val="EBA226"/>
                </a:solidFill>
                <a:cs typeface="Calibri"/>
              </a:rPr>
              <a:t>T</a:t>
            </a:r>
            <a:r>
              <a:rPr lang="en" sz="5250" b="1" spc="-70" dirty="0">
                <a:solidFill>
                  <a:srgbClr val="EBA226"/>
                </a:solidFill>
                <a:cs typeface="Calibri"/>
              </a:rPr>
              <a:t>h</a:t>
            </a:r>
            <a:r>
              <a:rPr lang="en" sz="5250" b="1" spc="-204" dirty="0">
                <a:solidFill>
                  <a:srgbClr val="EBA226"/>
                </a:solidFill>
                <a:cs typeface="Calibri"/>
              </a:rPr>
              <a:t>e</a:t>
            </a:r>
            <a:r>
              <a:rPr lang="en" sz="5250" b="1" spc="-450" dirty="0">
                <a:solidFill>
                  <a:srgbClr val="EBA226"/>
                </a:solidFill>
                <a:cs typeface="Calibri"/>
              </a:rPr>
              <a:t> </a:t>
            </a:r>
            <a:r>
              <a:rPr lang="en" sz="5250" b="1" spc="315" dirty="0">
                <a:solidFill>
                  <a:srgbClr val="EBA226"/>
                </a:solidFill>
                <a:cs typeface="Calibri"/>
              </a:rPr>
              <a:t>H</a:t>
            </a:r>
            <a:r>
              <a:rPr lang="en" sz="5250" b="1" spc="-200" dirty="0">
                <a:solidFill>
                  <a:srgbClr val="EBA226"/>
                </a:solidFill>
                <a:cs typeface="Calibri"/>
              </a:rPr>
              <a:t>a</a:t>
            </a:r>
            <a:r>
              <a:rPr lang="en" sz="5250" b="1" spc="-30" dirty="0">
                <a:solidFill>
                  <a:srgbClr val="EBA226"/>
                </a:solidFill>
                <a:cs typeface="Calibri"/>
              </a:rPr>
              <a:t>g</a:t>
            </a:r>
            <a:r>
              <a:rPr lang="en" sz="5250" b="1" spc="-70" dirty="0">
                <a:solidFill>
                  <a:srgbClr val="EBA226"/>
                </a:solidFill>
                <a:cs typeface="Calibri"/>
              </a:rPr>
              <a:t>u</a:t>
            </a:r>
            <a:r>
              <a:rPr lang="en" sz="5250" b="1" spc="-204" dirty="0">
                <a:solidFill>
                  <a:srgbClr val="EBA226"/>
                </a:solidFill>
                <a:cs typeface="Calibri"/>
              </a:rPr>
              <a:t>e</a:t>
            </a:r>
            <a:r>
              <a:rPr lang="en" sz="5250" b="1" spc="-450" dirty="0">
                <a:solidFill>
                  <a:srgbClr val="EBA226"/>
                </a:solidFill>
                <a:cs typeface="Calibri"/>
              </a:rPr>
              <a:t> </a:t>
            </a:r>
            <a:r>
              <a:rPr lang="en" sz="5250" b="1" spc="280" dirty="0">
                <a:solidFill>
                  <a:srgbClr val="EBA226"/>
                </a:solidFill>
                <a:cs typeface="Calibri"/>
              </a:rPr>
              <a:t>L</a:t>
            </a:r>
            <a:r>
              <a:rPr lang="en" sz="5250" b="1" spc="-200" dirty="0">
                <a:solidFill>
                  <a:srgbClr val="EBA226"/>
                </a:solidFill>
                <a:cs typeface="Calibri"/>
              </a:rPr>
              <a:t>a</a:t>
            </a:r>
            <a:r>
              <a:rPr lang="en" sz="5250" b="1" spc="-270" dirty="0">
                <a:solidFill>
                  <a:srgbClr val="EBA226"/>
                </a:solidFill>
                <a:cs typeface="Calibri"/>
              </a:rPr>
              <a:t>w</a:t>
            </a:r>
            <a:r>
              <a:rPr lang="en" sz="5250" b="1" spc="-450" dirty="0">
                <a:solidFill>
                  <a:srgbClr val="EBA226"/>
                </a:solidFill>
                <a:cs typeface="Calibri"/>
              </a:rPr>
              <a:t> </a:t>
            </a:r>
            <a:r>
              <a:rPr lang="en" sz="5250" b="1" spc="-10" dirty="0">
                <a:solidFill>
                  <a:srgbClr val="EBA226"/>
                </a:solidFill>
                <a:cs typeface="Calibri"/>
              </a:rPr>
              <a:t>D</a:t>
            </a:r>
            <a:r>
              <a:rPr lang="en" sz="5250" b="1" spc="-340" dirty="0">
                <a:solidFill>
                  <a:srgbClr val="EBA226"/>
                </a:solidFill>
                <a:cs typeface="Calibri"/>
              </a:rPr>
              <a:t>e</a:t>
            </a:r>
            <a:r>
              <a:rPr lang="en" sz="5250" b="1" spc="-100" dirty="0">
                <a:solidFill>
                  <a:srgbClr val="EBA226"/>
                </a:solidFill>
                <a:cs typeface="Calibri"/>
              </a:rPr>
              <a:t>b</a:t>
            </a:r>
            <a:r>
              <a:rPr lang="en" sz="5250" b="1" spc="-200" dirty="0">
                <a:solidFill>
                  <a:srgbClr val="EBA226"/>
                </a:solidFill>
                <a:cs typeface="Calibri"/>
              </a:rPr>
              <a:t>a</a:t>
            </a:r>
            <a:r>
              <a:rPr lang="en" sz="5250" b="1" spc="-105" dirty="0">
                <a:solidFill>
                  <a:srgbClr val="EBA226"/>
                </a:solidFill>
                <a:cs typeface="Calibri"/>
              </a:rPr>
              <a:t>t</a:t>
            </a:r>
            <a:r>
              <a:rPr lang="en" sz="5250" b="1" spc="-130" dirty="0">
                <a:solidFill>
                  <a:srgbClr val="EBA226"/>
                </a:solidFill>
                <a:cs typeface="Calibri"/>
              </a:rPr>
              <a:t>e </a:t>
            </a:r>
            <a:r>
              <a:rPr lang="en" sz="5250" b="1" spc="-100" dirty="0">
                <a:solidFill>
                  <a:srgbClr val="EBA226"/>
                </a:solidFill>
                <a:cs typeface="Calibri"/>
              </a:rPr>
              <a:t>Tournament</a:t>
            </a:r>
            <a:endParaRPr lang="en" sz="5250" dirty="0"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4342961" y="1280034"/>
            <a:ext cx="3750505" cy="57066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ru-RU" sz="3600" i="0" dirty="0">
                <a:latin typeface="Trebuchet MS"/>
                <a:cs typeface="Trebuchet MS"/>
              </a:rPr>
              <a:t>ПРЕДСТАВЛЯЕМ</a:t>
            </a:r>
            <a:endParaRPr sz="3600" i="0" dirty="0">
              <a:latin typeface="Trebuchet MS"/>
              <a:cs typeface="Trebuchet MS"/>
            </a:endParaRPr>
          </a:p>
        </p:txBody>
      </p:sp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323882" y="8243494"/>
            <a:ext cx="1450819" cy="127225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1" t="28409" r="5766" b="26137"/>
          <a:stretch/>
        </p:blipFill>
        <p:spPr>
          <a:xfrm>
            <a:off x="15898698" y="7845196"/>
            <a:ext cx="2062701" cy="1904032"/>
          </a:xfrm>
          <a:prstGeom prst="ellipse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0815" y="2358330"/>
            <a:ext cx="114300" cy="11429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33400" y="-207132"/>
            <a:ext cx="8893532" cy="2836032"/>
          </a:xfrm>
          <a:prstGeom prst="rect">
            <a:avLst/>
          </a:prstGeom>
        </p:spPr>
        <p:txBody>
          <a:bodyPr vert="horz" wrap="square" lIns="0" tIns="48196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794"/>
              </a:spcBef>
            </a:pPr>
            <a:r>
              <a:rPr lang="ru-RU" sz="8950" b="0" i="0" spc="-110" dirty="0">
                <a:latin typeface="Tahoma"/>
                <a:cs typeface="Tahoma"/>
              </a:rPr>
              <a:t>  МАТЧИ</a:t>
            </a:r>
            <a:endParaRPr lang="ru-RU" sz="8950" dirty="0">
              <a:latin typeface="Tahoma"/>
              <a:cs typeface="Tahoma"/>
            </a:endParaRPr>
          </a:p>
          <a:p>
            <a:pPr marL="610870">
              <a:lnSpc>
                <a:spcPct val="100000"/>
              </a:lnSpc>
              <a:spcBef>
                <a:spcPts val="1110"/>
              </a:spcBef>
            </a:pPr>
            <a:r>
              <a:rPr lang="ru-RU" sz="2700" b="0" i="0" spc="150" dirty="0">
                <a:solidFill>
                  <a:srgbClr val="2E3C58"/>
                </a:solidFill>
                <a:latin typeface="Microsoft Sans Serif"/>
                <a:cs typeface="Microsoft Sans Serif"/>
              </a:rPr>
              <a:t/>
            </a:r>
            <a:br>
              <a:rPr lang="ru-RU" sz="2700" b="0" i="0" spc="150" dirty="0">
                <a:solidFill>
                  <a:srgbClr val="2E3C58"/>
                </a:solidFill>
                <a:latin typeface="Microsoft Sans Serif"/>
                <a:cs typeface="Microsoft Sans Serif"/>
              </a:rPr>
            </a:br>
            <a:r>
              <a:rPr lang="ru-RU" sz="2700" b="0" i="0" spc="150" dirty="0">
                <a:solidFill>
                  <a:srgbClr val="2E3C58"/>
                </a:solidFill>
                <a:latin typeface="Microsoft Sans Serif"/>
                <a:cs typeface="Microsoft Sans Serif"/>
              </a:rPr>
              <a:t>день проведения – каждые 2 недели</a:t>
            </a:r>
            <a:endParaRPr lang="ru-RU" sz="2700" dirty="0">
              <a:latin typeface="Microsoft Sans Serif"/>
              <a:cs typeface="Microsoft Sans Serif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0815" y="3180980"/>
            <a:ext cx="114300" cy="11429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0815" y="3991333"/>
            <a:ext cx="114300" cy="11429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0815" y="4815095"/>
            <a:ext cx="114300" cy="11429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0815" y="6877423"/>
            <a:ext cx="114300" cy="114299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0815" y="7658100"/>
            <a:ext cx="114300" cy="114299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0815" y="5638857"/>
            <a:ext cx="114300" cy="11429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1C9664A-9657-A74E-931F-ADDEEF74B8AA}"/>
              </a:ext>
            </a:extLst>
          </p:cNvPr>
          <p:cNvSpPr txBox="1"/>
          <p:nvPr/>
        </p:nvSpPr>
        <p:spPr>
          <a:xfrm>
            <a:off x="928327" y="2933700"/>
            <a:ext cx="9815873" cy="5770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chemeClr val="tx2">
                    <a:lumMod val="7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sz="2700" dirty="0">
                <a:solidFill>
                  <a:schemeClr val="tx2">
                    <a:lumMod val="7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темы объявляются за 10 дней для всех университетов</a:t>
            </a:r>
          </a:p>
          <a:p>
            <a:endParaRPr lang="ru-RU" sz="2700" dirty="0">
              <a:solidFill>
                <a:schemeClr val="tx2">
                  <a:lumMod val="75000"/>
                </a:schemeClr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en-US" sz="2700" dirty="0">
                <a:solidFill>
                  <a:schemeClr val="tx2">
                    <a:lumMod val="7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sz="2700" dirty="0">
                <a:solidFill>
                  <a:schemeClr val="tx2">
                    <a:lumMod val="7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матчи проходят на онлайн-платформе </a:t>
            </a:r>
            <a:r>
              <a:rPr lang="en" sz="2700" dirty="0" err="1">
                <a:solidFill>
                  <a:schemeClr val="tx2">
                    <a:lumMod val="7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Webex</a:t>
            </a:r>
            <a:endParaRPr lang="en" sz="2700" dirty="0">
              <a:solidFill>
                <a:schemeClr val="tx2">
                  <a:lumMod val="75000"/>
                </a:schemeClr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endParaRPr lang="en" sz="2700" dirty="0">
              <a:solidFill>
                <a:schemeClr val="tx2">
                  <a:lumMod val="75000"/>
                </a:schemeClr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en-US" sz="2700" dirty="0">
                <a:solidFill>
                  <a:schemeClr val="tx2">
                    <a:lumMod val="7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sz="2700" dirty="0">
                <a:solidFill>
                  <a:schemeClr val="tx2">
                    <a:lumMod val="7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матчи публичные, идут в прямой трансляции и </a:t>
            </a:r>
            <a:r>
              <a:rPr lang="ru-RU" sz="2700" dirty="0" smtClean="0">
                <a:solidFill>
                  <a:schemeClr val="tx2">
                    <a:lumMod val="7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записываются</a:t>
            </a:r>
            <a:endParaRPr lang="ru-RU" sz="2700" dirty="0">
              <a:solidFill>
                <a:schemeClr val="tx2">
                  <a:lumMod val="75000"/>
                </a:schemeClr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en-US" sz="2700" dirty="0" smtClean="0">
                <a:solidFill>
                  <a:schemeClr val="tx2">
                    <a:lumMod val="7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sz="2700" dirty="0">
                <a:solidFill>
                  <a:schemeClr val="tx2">
                    <a:lumMod val="7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у 3-х судей (разных </a:t>
            </a:r>
            <a:r>
              <a:rPr lang="ru-RU" sz="2700" dirty="0" smtClean="0">
                <a:solidFill>
                  <a:schemeClr val="tx2">
                    <a:lumMod val="7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стран, </a:t>
            </a:r>
            <a:r>
              <a:rPr lang="ru-RU" sz="2700" dirty="0" smtClean="0">
                <a:solidFill>
                  <a:schemeClr val="tx2">
                    <a:lumMod val="7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предложенные </a:t>
            </a:r>
            <a:r>
              <a:rPr lang="ru-RU" sz="2700" dirty="0">
                <a:solidFill>
                  <a:schemeClr val="tx2">
                    <a:lumMod val="7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НЕ соревнующимися командами) есть 24 </a:t>
            </a:r>
            <a:r>
              <a:rPr lang="en-US" sz="2700" dirty="0">
                <a:solidFill>
                  <a:schemeClr val="tx2">
                    <a:lumMod val="7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  </a:t>
            </a:r>
            <a:r>
              <a:rPr lang="ru-RU" sz="2700" dirty="0">
                <a:solidFill>
                  <a:schemeClr val="tx2">
                    <a:lumMod val="7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часа, чтобы отправить протоколы для каждой команды</a:t>
            </a:r>
          </a:p>
          <a:p>
            <a:endParaRPr lang="ru-RU" sz="2700" dirty="0">
              <a:solidFill>
                <a:schemeClr val="tx2">
                  <a:lumMod val="75000"/>
                </a:schemeClr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en-US" sz="2700" dirty="0">
                <a:solidFill>
                  <a:schemeClr val="tx2">
                    <a:lumMod val="7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sz="2700" dirty="0">
                <a:solidFill>
                  <a:schemeClr val="tx2">
                    <a:lumMod val="7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результаты публикуются и отправляются всем участникам</a:t>
            </a:r>
          </a:p>
          <a:p>
            <a:r>
              <a:rPr lang="en-US" sz="2700" dirty="0" smtClean="0">
                <a:solidFill>
                  <a:schemeClr val="tx2">
                    <a:lumMod val="7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sz="2700" dirty="0">
                <a:solidFill>
                  <a:schemeClr val="tx2">
                    <a:lumMod val="7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протоколы с отзывами передаются командам после матчей</a:t>
            </a:r>
          </a:p>
          <a:p>
            <a:endParaRPr lang="ru-RU" dirty="0"/>
          </a:p>
        </p:txBody>
      </p:sp>
      <p:pic>
        <p:nvPicPr>
          <p:cNvPr id="13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104123" y="3400539"/>
            <a:ext cx="7162800" cy="687356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6885" y="0"/>
            <a:ext cx="8232140" cy="2697480"/>
          </a:xfrm>
          <a:prstGeom prst="rect">
            <a:avLst/>
          </a:prstGeom>
        </p:spPr>
        <p:txBody>
          <a:bodyPr vert="horz" wrap="square" lIns="0" tIns="68326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5380"/>
              </a:spcBef>
            </a:pPr>
            <a:r>
              <a:rPr lang="ru-RU" sz="8950" b="0" i="0" spc="-290" dirty="0">
                <a:solidFill>
                  <a:srgbClr val="2E3C58"/>
                </a:solidFill>
                <a:latin typeface="Tahoma"/>
                <a:cs typeface="Tahoma"/>
              </a:rPr>
              <a:t>Т</a:t>
            </a:r>
            <a:r>
              <a:rPr lang="ru-RU" sz="8950" b="0" i="0" spc="-285" dirty="0">
                <a:solidFill>
                  <a:srgbClr val="2E3C58"/>
                </a:solidFill>
                <a:latin typeface="Tahoma"/>
                <a:cs typeface="Tahoma"/>
              </a:rPr>
              <a:t>емы</a:t>
            </a:r>
            <a:endParaRPr sz="8950" dirty="0">
              <a:latin typeface="Tahoma"/>
              <a:cs typeface="Tahoma"/>
            </a:endParaRPr>
          </a:p>
          <a:p>
            <a:pPr marL="499109" algn="ctr">
              <a:lnSpc>
                <a:spcPct val="100000"/>
              </a:lnSpc>
              <a:spcBef>
                <a:spcPts val="1655"/>
              </a:spcBef>
            </a:pPr>
            <a:r>
              <a:rPr lang="ru-RU" sz="2800" b="0" i="0" spc="40" dirty="0" smtClean="0">
                <a:latin typeface="Microsoft Sans Serif"/>
                <a:cs typeface="Microsoft Sans Serif"/>
              </a:rPr>
              <a:t>Каждый раз – новая тема </a:t>
            </a:r>
            <a:endParaRPr sz="2800" dirty="0">
              <a:latin typeface="Microsoft Sans Serif"/>
              <a:cs typeface="Microsoft Sans Serif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5335" y="5528940"/>
            <a:ext cx="104775" cy="10477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5335" y="5986140"/>
            <a:ext cx="104775" cy="10477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5335" y="6443340"/>
            <a:ext cx="104775" cy="10477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5335" y="6900540"/>
            <a:ext cx="104775" cy="10477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5335" y="7357740"/>
            <a:ext cx="104775" cy="10477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5335" y="7814940"/>
            <a:ext cx="104775" cy="104774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846884" y="3148571"/>
            <a:ext cx="6392115" cy="539006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ru-RU" sz="3050" spc="110" dirty="0">
                <a:solidFill>
                  <a:srgbClr val="2E3C58"/>
                </a:solidFill>
                <a:latin typeface="Microsoft Sans Serif"/>
                <a:cs typeface="Microsoft Sans Serif"/>
              </a:rPr>
              <a:t>ТЕМЫ</a:t>
            </a:r>
            <a:endParaRPr sz="305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5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lang="ru-RU" sz="2500" spc="145" dirty="0">
                <a:solidFill>
                  <a:srgbClr val="1C4953"/>
                </a:solidFill>
                <a:latin typeface="Microsoft Sans Serif"/>
                <a:cs typeface="Microsoft Sans Serif"/>
              </a:rPr>
              <a:t>Разные темы на каждом этапе</a:t>
            </a:r>
            <a:endParaRPr sz="25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150" dirty="0">
              <a:latin typeface="Microsoft Sans Serif"/>
              <a:cs typeface="Microsoft Sans Serif"/>
            </a:endParaRPr>
          </a:p>
          <a:p>
            <a:pPr marL="573405" marR="746760" indent="-561340">
              <a:lnSpc>
                <a:spcPct val="120000"/>
              </a:lnSpc>
            </a:pPr>
            <a:r>
              <a:rPr lang="ru-RU" sz="2500" spc="95" dirty="0">
                <a:solidFill>
                  <a:srgbClr val="1C4953"/>
                </a:solidFill>
                <a:latin typeface="Microsoft Sans Serif"/>
                <a:cs typeface="Microsoft Sans Serif"/>
              </a:rPr>
              <a:t>Примеры прошлых тем:</a:t>
            </a:r>
          </a:p>
          <a:p>
            <a:pPr marL="1030605" marR="746760" lvl="1" indent="-561340">
              <a:lnSpc>
                <a:spcPct val="120000"/>
              </a:lnSpc>
            </a:pPr>
            <a:r>
              <a:rPr lang="ru-RU" sz="2500" spc="145" dirty="0">
                <a:solidFill>
                  <a:srgbClr val="1C4953"/>
                </a:solidFill>
                <a:latin typeface="Microsoft Sans Serif"/>
                <a:cs typeface="Microsoft Sans Serif"/>
              </a:rPr>
              <a:t> Экологическое право</a:t>
            </a:r>
            <a:r>
              <a:rPr sz="2500" spc="145" dirty="0">
                <a:solidFill>
                  <a:srgbClr val="1C4953"/>
                </a:solidFill>
                <a:latin typeface="Microsoft Sans Serif"/>
                <a:cs typeface="Microsoft Sans Serif"/>
              </a:rPr>
              <a:t> </a:t>
            </a:r>
            <a:r>
              <a:rPr sz="2500" spc="150" dirty="0">
                <a:solidFill>
                  <a:srgbClr val="1C4953"/>
                </a:solidFill>
                <a:latin typeface="Microsoft Sans Serif"/>
                <a:cs typeface="Microsoft Sans Serif"/>
              </a:rPr>
              <a:t> </a:t>
            </a:r>
            <a:endParaRPr lang="ru-RU" sz="2500" spc="150" dirty="0">
              <a:solidFill>
                <a:srgbClr val="1C4953"/>
              </a:solidFill>
              <a:latin typeface="Microsoft Sans Serif"/>
              <a:cs typeface="Microsoft Sans Serif"/>
            </a:endParaRPr>
          </a:p>
          <a:p>
            <a:pPr marL="1030605" marR="746760" lvl="1" indent="-561340">
              <a:lnSpc>
                <a:spcPct val="120000"/>
              </a:lnSpc>
            </a:pPr>
            <a:r>
              <a:rPr lang="ru-RU" sz="2500" spc="145" dirty="0">
                <a:solidFill>
                  <a:srgbClr val="1C4953"/>
                </a:solidFill>
                <a:latin typeface="Microsoft Sans Serif"/>
                <a:cs typeface="Microsoft Sans Serif"/>
              </a:rPr>
              <a:t> Космическое право</a:t>
            </a:r>
            <a:endParaRPr sz="2500" dirty="0">
              <a:latin typeface="Microsoft Sans Serif"/>
              <a:cs typeface="Microsoft Sans Serif"/>
            </a:endParaRPr>
          </a:p>
          <a:p>
            <a:pPr marL="573405" marR="1569720">
              <a:lnSpc>
                <a:spcPct val="120000"/>
              </a:lnSpc>
            </a:pPr>
            <a:r>
              <a:rPr lang="ru-RU" sz="2500" spc="155" dirty="0">
                <a:solidFill>
                  <a:srgbClr val="1C4953"/>
                </a:solidFill>
                <a:latin typeface="Microsoft Sans Serif"/>
                <a:cs typeface="Microsoft Sans Serif"/>
              </a:rPr>
              <a:t>Общественный порядок</a:t>
            </a:r>
          </a:p>
          <a:p>
            <a:pPr marL="573405" marR="967105">
              <a:lnSpc>
                <a:spcPct val="120000"/>
              </a:lnSpc>
            </a:pPr>
            <a:r>
              <a:rPr lang="ru-RU" sz="2500" spc="135" dirty="0">
                <a:solidFill>
                  <a:srgbClr val="1C4953"/>
                </a:solidFill>
                <a:latin typeface="Microsoft Sans Serif"/>
                <a:cs typeface="Microsoft Sans Serif"/>
              </a:rPr>
              <a:t>Право и общество</a:t>
            </a:r>
          </a:p>
          <a:p>
            <a:pPr marL="573405" marR="967105">
              <a:lnSpc>
                <a:spcPct val="120000"/>
              </a:lnSpc>
            </a:pPr>
            <a:r>
              <a:rPr lang="ru-RU" sz="2500" spc="145" dirty="0">
                <a:solidFill>
                  <a:srgbClr val="1C4953"/>
                </a:solidFill>
                <a:latin typeface="Microsoft Sans Serif"/>
                <a:cs typeface="Microsoft Sans Serif"/>
              </a:rPr>
              <a:t>Свобода прессы</a:t>
            </a:r>
          </a:p>
          <a:p>
            <a:pPr marL="573405" marR="967105">
              <a:lnSpc>
                <a:spcPct val="120000"/>
              </a:lnSpc>
            </a:pPr>
            <a:r>
              <a:rPr lang="ru-RU" sz="2500" spc="145" dirty="0">
                <a:solidFill>
                  <a:srgbClr val="1C4953"/>
                </a:solidFill>
                <a:latin typeface="Microsoft Sans Serif"/>
                <a:cs typeface="Microsoft Sans Serif"/>
              </a:rPr>
              <a:t>Интеллектуальная собственность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0422128" y="2661168"/>
            <a:ext cx="7912407" cy="74316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14629">
              <a:lnSpc>
                <a:spcPct val="120000"/>
              </a:lnSpc>
              <a:spcBef>
                <a:spcPts val="95"/>
              </a:spcBef>
            </a:pPr>
            <a:r>
              <a:rPr lang="ru-RU" sz="2500" spc="145" dirty="0">
                <a:solidFill>
                  <a:srgbClr val="2E3C58"/>
                </a:solidFill>
                <a:latin typeface="Microsoft Sans Serif"/>
                <a:cs typeface="Microsoft Sans Serif"/>
              </a:rPr>
              <a:t>Темы и их конкретные формулировки для дебатов объявляются всегда за 10 дней до запланированного матча, причем эти формулировки назначаются случайным образом случайно подобранным командам.</a:t>
            </a:r>
          </a:p>
          <a:p>
            <a:pPr marL="12700" marR="214629">
              <a:lnSpc>
                <a:spcPct val="120000"/>
              </a:lnSpc>
              <a:spcBef>
                <a:spcPts val="95"/>
              </a:spcBef>
            </a:pPr>
            <a:endParaRPr lang="ru-RU" sz="2500" spc="145" dirty="0">
              <a:solidFill>
                <a:srgbClr val="2E3C58"/>
              </a:solidFill>
              <a:latin typeface="Microsoft Sans Serif"/>
              <a:cs typeface="Microsoft Sans Serif"/>
            </a:endParaRPr>
          </a:p>
          <a:p>
            <a:pPr marL="12700" marR="214629">
              <a:lnSpc>
                <a:spcPct val="120000"/>
              </a:lnSpc>
              <a:spcBef>
                <a:spcPts val="95"/>
              </a:spcBef>
            </a:pPr>
            <a:r>
              <a:rPr lang="ru-RU" sz="2500" spc="145" dirty="0">
                <a:solidFill>
                  <a:srgbClr val="2E3C58"/>
                </a:solidFill>
                <a:latin typeface="Microsoft Sans Serif"/>
                <a:cs typeface="Microsoft Sans Serif"/>
              </a:rPr>
              <a:t>Примеры формулировок прошлых лет: </a:t>
            </a:r>
          </a:p>
          <a:p>
            <a:pPr marL="355600" marR="214629" indent="-342900">
              <a:lnSpc>
                <a:spcPct val="12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ru-RU" sz="2500" spc="145" dirty="0">
                <a:solidFill>
                  <a:srgbClr val="2E3C58"/>
                </a:solidFill>
                <a:latin typeface="Microsoft Sans Serif"/>
                <a:cs typeface="Microsoft Sans Serif"/>
              </a:rPr>
              <a:t>Контроль над онлайн-информацией необходим для поддержания общественного порядка </a:t>
            </a:r>
          </a:p>
          <a:p>
            <a:pPr marL="355600" marR="214629" indent="-342900">
              <a:lnSpc>
                <a:spcPct val="12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ru-RU" sz="2500" spc="145" dirty="0">
                <a:solidFill>
                  <a:srgbClr val="2E3C58"/>
                </a:solidFill>
                <a:latin typeface="Microsoft Sans Serif"/>
                <a:cs typeface="Microsoft Sans Serif"/>
              </a:rPr>
              <a:t>Экономическая эксплуатация природных территорий должна быть запрещена</a:t>
            </a:r>
          </a:p>
          <a:p>
            <a:pPr marL="355600" marR="214629" indent="-342900">
              <a:lnSpc>
                <a:spcPct val="12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ru-RU" sz="2500" spc="145" dirty="0">
                <a:solidFill>
                  <a:srgbClr val="2E3C58"/>
                </a:solidFill>
                <a:latin typeface="Microsoft Sans Serif"/>
                <a:cs typeface="Microsoft Sans Serif"/>
              </a:rPr>
              <a:t>Свобода прессы совместима с уважением к частной жизни</a:t>
            </a:r>
          </a:p>
          <a:p>
            <a:pPr marL="355600" marR="214629" indent="-342900">
              <a:lnSpc>
                <a:spcPct val="12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ru-RU" sz="2500" spc="145" dirty="0">
                <a:solidFill>
                  <a:srgbClr val="2E3C58"/>
                </a:solidFill>
                <a:latin typeface="Microsoft Sans Serif"/>
                <a:cs typeface="Microsoft Sans Serif"/>
              </a:rPr>
              <a:t>Закон следует за развитием общества, а не заставляет его развиваться</a:t>
            </a:r>
            <a:endParaRPr lang="en" sz="2500" dirty="0">
              <a:latin typeface="Microsoft Sans Serif"/>
              <a:cs typeface="Microsoft Sans Serif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897544" y="1826576"/>
            <a:ext cx="8847655" cy="486672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ru-RU" sz="3050" spc="85" dirty="0">
                <a:solidFill>
                  <a:srgbClr val="1C4953"/>
                </a:solidFill>
                <a:latin typeface="Microsoft Sans Serif"/>
                <a:cs typeface="Microsoft Sans Serif"/>
              </a:rPr>
              <a:t>ТЕМЫ И ФОРМУЛИРОВКИ ДЛЯ ДЕБАТОВ</a:t>
            </a:r>
            <a:endParaRPr sz="3050" dirty="0">
              <a:latin typeface="Microsoft Sans Serif"/>
              <a:cs typeface="Microsoft Sans Serif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5425992" y="4911189"/>
            <a:ext cx="4633595" cy="2924175"/>
            <a:chOff x="5425992" y="4911189"/>
            <a:chExt cx="4633595" cy="2924175"/>
          </a:xfrm>
        </p:grpSpPr>
        <p:sp>
          <p:nvSpPr>
            <p:cNvPr id="17" name="object 17"/>
            <p:cNvSpPr/>
            <p:nvPr/>
          </p:nvSpPr>
          <p:spPr>
            <a:xfrm>
              <a:off x="5523494" y="7199808"/>
              <a:ext cx="3459479" cy="627380"/>
            </a:xfrm>
            <a:custGeom>
              <a:avLst/>
              <a:gdLst/>
              <a:ahLst/>
              <a:cxnLst/>
              <a:rect l="l" t="t" r="r" b="b"/>
              <a:pathLst>
                <a:path w="3459479" h="627379">
                  <a:moveTo>
                    <a:pt x="1563364" y="627331"/>
                  </a:moveTo>
                  <a:lnTo>
                    <a:pt x="1009072" y="627187"/>
                  </a:lnTo>
                  <a:lnTo>
                    <a:pt x="656371" y="624730"/>
                  </a:lnTo>
                  <a:lnTo>
                    <a:pt x="96123" y="626367"/>
                  </a:lnTo>
                  <a:lnTo>
                    <a:pt x="69215" y="581254"/>
                  </a:lnTo>
                  <a:lnTo>
                    <a:pt x="46952" y="534567"/>
                  </a:lnTo>
                  <a:lnTo>
                    <a:pt x="29181" y="486715"/>
                  </a:lnTo>
                  <a:lnTo>
                    <a:pt x="15752" y="438111"/>
                  </a:lnTo>
                  <a:lnTo>
                    <a:pt x="6513" y="389164"/>
                  </a:lnTo>
                  <a:lnTo>
                    <a:pt x="1313" y="340284"/>
                  </a:lnTo>
                  <a:lnTo>
                    <a:pt x="0" y="291884"/>
                  </a:lnTo>
                  <a:lnTo>
                    <a:pt x="2422" y="244372"/>
                  </a:lnTo>
                  <a:lnTo>
                    <a:pt x="8429" y="198161"/>
                  </a:lnTo>
                  <a:lnTo>
                    <a:pt x="17869" y="153660"/>
                  </a:lnTo>
                  <a:lnTo>
                    <a:pt x="30591" y="111280"/>
                  </a:lnTo>
                  <a:lnTo>
                    <a:pt x="46443" y="71432"/>
                  </a:lnTo>
                  <a:lnTo>
                    <a:pt x="65274" y="34527"/>
                  </a:lnTo>
                  <a:lnTo>
                    <a:pt x="86932" y="975"/>
                  </a:lnTo>
                  <a:lnTo>
                    <a:pt x="3120443" y="0"/>
                  </a:lnTo>
                  <a:lnTo>
                    <a:pt x="3322398" y="975"/>
                  </a:lnTo>
                  <a:lnTo>
                    <a:pt x="3370766" y="6009"/>
                  </a:lnTo>
                  <a:lnTo>
                    <a:pt x="3414309" y="42274"/>
                  </a:lnTo>
                  <a:lnTo>
                    <a:pt x="3431465" y="81987"/>
                  </a:lnTo>
                  <a:lnTo>
                    <a:pt x="3447200" y="153623"/>
                  </a:lnTo>
                  <a:lnTo>
                    <a:pt x="3453320" y="202352"/>
                  </a:lnTo>
                  <a:lnTo>
                    <a:pt x="3457521" y="256440"/>
                  </a:lnTo>
                  <a:lnTo>
                    <a:pt x="3459237" y="313448"/>
                  </a:lnTo>
                  <a:lnTo>
                    <a:pt x="3457905" y="370940"/>
                  </a:lnTo>
                  <a:lnTo>
                    <a:pt x="3452958" y="426477"/>
                  </a:lnTo>
                  <a:lnTo>
                    <a:pt x="3443830" y="477623"/>
                  </a:lnTo>
                  <a:lnTo>
                    <a:pt x="3429957" y="521940"/>
                  </a:lnTo>
                  <a:lnTo>
                    <a:pt x="3410774" y="556990"/>
                  </a:lnTo>
                  <a:lnTo>
                    <a:pt x="3372039" y="586452"/>
                  </a:lnTo>
                  <a:lnTo>
                    <a:pt x="2974126" y="604161"/>
                  </a:lnTo>
                  <a:lnTo>
                    <a:pt x="2520734" y="615604"/>
                  </a:lnTo>
                  <a:lnTo>
                    <a:pt x="2067265" y="623164"/>
                  </a:lnTo>
                  <a:lnTo>
                    <a:pt x="1563364" y="627331"/>
                  </a:lnTo>
                  <a:close/>
                </a:path>
              </a:pathLst>
            </a:custGeom>
            <a:solidFill>
              <a:srgbClr val="A0A6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835633" y="7177665"/>
              <a:ext cx="2472690" cy="610235"/>
            </a:xfrm>
            <a:custGeom>
              <a:avLst/>
              <a:gdLst/>
              <a:ahLst/>
              <a:cxnLst/>
              <a:rect l="l" t="t" r="r" b="b"/>
              <a:pathLst>
                <a:path w="2472690" h="610234">
                  <a:moveTo>
                    <a:pt x="43172" y="608002"/>
                  </a:moveTo>
                  <a:lnTo>
                    <a:pt x="30185" y="558389"/>
                  </a:lnTo>
                  <a:lnTo>
                    <a:pt x="19514" y="508226"/>
                  </a:lnTo>
                  <a:lnTo>
                    <a:pt x="11160" y="457622"/>
                  </a:lnTo>
                  <a:lnTo>
                    <a:pt x="5122" y="406683"/>
                  </a:lnTo>
                  <a:lnTo>
                    <a:pt x="1401" y="355517"/>
                  </a:lnTo>
                  <a:lnTo>
                    <a:pt x="0" y="304231"/>
                  </a:lnTo>
                  <a:lnTo>
                    <a:pt x="917" y="252932"/>
                  </a:lnTo>
                  <a:lnTo>
                    <a:pt x="4153" y="201728"/>
                  </a:lnTo>
                  <a:lnTo>
                    <a:pt x="9711" y="150725"/>
                  </a:lnTo>
                  <a:lnTo>
                    <a:pt x="17589" y="100031"/>
                  </a:lnTo>
                  <a:lnTo>
                    <a:pt x="27790" y="49754"/>
                  </a:lnTo>
                  <a:lnTo>
                    <a:pt x="40313" y="0"/>
                  </a:lnTo>
                </a:path>
                <a:path w="2472690" h="610234">
                  <a:moveTo>
                    <a:pt x="2438573" y="609843"/>
                  </a:moveTo>
                  <a:lnTo>
                    <a:pt x="2449355" y="555171"/>
                  </a:lnTo>
                  <a:lnTo>
                    <a:pt x="2458085" y="502253"/>
                  </a:lnTo>
                  <a:lnTo>
                    <a:pt x="2464769" y="450694"/>
                  </a:lnTo>
                  <a:lnTo>
                    <a:pt x="2469411" y="400100"/>
                  </a:lnTo>
                  <a:lnTo>
                    <a:pt x="2472015" y="350073"/>
                  </a:lnTo>
                  <a:lnTo>
                    <a:pt x="2472586" y="300219"/>
                  </a:lnTo>
                  <a:lnTo>
                    <a:pt x="2471129" y="250141"/>
                  </a:lnTo>
                  <a:lnTo>
                    <a:pt x="2467648" y="199445"/>
                  </a:lnTo>
                  <a:lnTo>
                    <a:pt x="2462148" y="147735"/>
                  </a:lnTo>
                  <a:lnTo>
                    <a:pt x="2454633" y="94614"/>
                  </a:lnTo>
                  <a:lnTo>
                    <a:pt x="2445109" y="39688"/>
                  </a:lnTo>
                </a:path>
                <a:path w="2472690" h="610234">
                  <a:moveTo>
                    <a:pt x="2284775" y="596751"/>
                  </a:moveTo>
                  <a:lnTo>
                    <a:pt x="2294463" y="548143"/>
                  </a:lnTo>
                  <a:lnTo>
                    <a:pt x="2301955" y="497641"/>
                  </a:lnTo>
                  <a:lnTo>
                    <a:pt x="2307251" y="445720"/>
                  </a:lnTo>
                  <a:lnTo>
                    <a:pt x="2310350" y="392855"/>
                  </a:lnTo>
                  <a:lnTo>
                    <a:pt x="2311251" y="339521"/>
                  </a:lnTo>
                  <a:lnTo>
                    <a:pt x="2309951" y="286193"/>
                  </a:lnTo>
                  <a:lnTo>
                    <a:pt x="2306451" y="233347"/>
                  </a:lnTo>
                  <a:lnTo>
                    <a:pt x="2300749" y="181456"/>
                  </a:lnTo>
                  <a:lnTo>
                    <a:pt x="2292843" y="130997"/>
                  </a:lnTo>
                  <a:lnTo>
                    <a:pt x="2282733" y="82444"/>
                  </a:lnTo>
                </a:path>
                <a:path w="2472690" h="610234">
                  <a:moveTo>
                    <a:pt x="256201" y="405266"/>
                  </a:moveTo>
                  <a:lnTo>
                    <a:pt x="293996" y="382690"/>
                  </a:lnTo>
                  <a:lnTo>
                    <a:pt x="327100" y="353687"/>
                  </a:lnTo>
                  <a:lnTo>
                    <a:pt x="354574" y="319277"/>
                  </a:lnTo>
                  <a:lnTo>
                    <a:pt x="375481" y="280474"/>
                  </a:lnTo>
                  <a:lnTo>
                    <a:pt x="364879" y="312241"/>
                  </a:lnTo>
                  <a:lnTo>
                    <a:pt x="368179" y="345735"/>
                  </a:lnTo>
                  <a:lnTo>
                    <a:pt x="384270" y="372937"/>
                  </a:lnTo>
                  <a:lnTo>
                    <a:pt x="412041" y="385831"/>
                  </a:lnTo>
                  <a:lnTo>
                    <a:pt x="433611" y="383175"/>
                  </a:lnTo>
                  <a:lnTo>
                    <a:pt x="469169" y="356459"/>
                  </a:lnTo>
                  <a:lnTo>
                    <a:pt x="491703" y="316994"/>
                  </a:lnTo>
                  <a:lnTo>
                    <a:pt x="500786" y="296201"/>
                  </a:lnTo>
                  <a:lnTo>
                    <a:pt x="510787" y="275983"/>
                  </a:lnTo>
                  <a:lnTo>
                    <a:pt x="523355" y="257357"/>
                  </a:lnTo>
                  <a:lnTo>
                    <a:pt x="517189" y="280896"/>
                  </a:lnTo>
                  <a:lnTo>
                    <a:pt x="514623" y="305126"/>
                  </a:lnTo>
                  <a:lnTo>
                    <a:pt x="520291" y="353509"/>
                  </a:lnTo>
                  <a:lnTo>
                    <a:pt x="544827" y="376063"/>
                  </a:lnTo>
                  <a:lnTo>
                    <a:pt x="551946" y="375213"/>
                  </a:lnTo>
                  <a:lnTo>
                    <a:pt x="608028" y="354020"/>
                  </a:lnTo>
                  <a:lnTo>
                    <a:pt x="652337" y="325124"/>
                  </a:lnTo>
                  <a:lnTo>
                    <a:pt x="690212" y="288172"/>
                  </a:lnTo>
                  <a:lnTo>
                    <a:pt x="720044" y="244469"/>
                  </a:lnTo>
                  <a:lnTo>
                    <a:pt x="715487" y="269213"/>
                  </a:lnTo>
                  <a:lnTo>
                    <a:pt x="715793" y="319469"/>
                  </a:lnTo>
                  <a:lnTo>
                    <a:pt x="726733" y="359493"/>
                  </a:lnTo>
                  <a:lnTo>
                    <a:pt x="745151" y="370684"/>
                  </a:lnTo>
                  <a:lnTo>
                    <a:pt x="751728" y="369798"/>
                  </a:lnTo>
                  <a:lnTo>
                    <a:pt x="796873" y="343817"/>
                  </a:lnTo>
                  <a:lnTo>
                    <a:pt x="825589" y="318014"/>
                  </a:lnTo>
                  <a:lnTo>
                    <a:pt x="849785" y="287916"/>
                  </a:lnTo>
                  <a:lnTo>
                    <a:pt x="868736" y="254289"/>
                  </a:lnTo>
                  <a:lnTo>
                    <a:pt x="866029" y="272694"/>
                  </a:lnTo>
                  <a:lnTo>
                    <a:pt x="864395" y="291215"/>
                  </a:lnTo>
                  <a:lnTo>
                    <a:pt x="864829" y="309582"/>
                  </a:lnTo>
                  <a:lnTo>
                    <a:pt x="868327" y="327527"/>
                  </a:lnTo>
                  <a:lnTo>
                    <a:pt x="876258" y="344388"/>
                  </a:lnTo>
                  <a:lnTo>
                    <a:pt x="888573" y="358392"/>
                  </a:lnTo>
                  <a:lnTo>
                    <a:pt x="904143" y="367601"/>
                  </a:lnTo>
                  <a:lnTo>
                    <a:pt x="921839" y="370079"/>
                  </a:lnTo>
                  <a:lnTo>
                    <a:pt x="930810" y="368356"/>
                  </a:lnTo>
                  <a:lnTo>
                    <a:pt x="984039" y="334645"/>
                  </a:lnTo>
                  <a:lnTo>
                    <a:pt x="1034985" y="285847"/>
                  </a:lnTo>
                  <a:lnTo>
                    <a:pt x="1057050" y="258380"/>
                  </a:lnTo>
                  <a:lnTo>
                    <a:pt x="1058266" y="274286"/>
                  </a:lnTo>
                  <a:lnTo>
                    <a:pt x="1056668" y="290345"/>
                  </a:lnTo>
                  <a:lnTo>
                    <a:pt x="1054035" y="306481"/>
                  </a:lnTo>
                  <a:lnTo>
                    <a:pt x="1052148" y="322617"/>
                  </a:lnTo>
                  <a:lnTo>
                    <a:pt x="1053435" y="339159"/>
                  </a:lnTo>
                  <a:lnTo>
                    <a:pt x="1059067" y="354761"/>
                  </a:lnTo>
                  <a:lnTo>
                    <a:pt x="1068951" y="366719"/>
                  </a:lnTo>
                  <a:lnTo>
                    <a:pt x="1082989" y="372329"/>
                  </a:lnTo>
                  <a:lnTo>
                    <a:pt x="1092165" y="371706"/>
                  </a:lnTo>
                  <a:lnTo>
                    <a:pt x="1141892" y="337858"/>
                  </a:lnTo>
                  <a:lnTo>
                    <a:pt x="1188212" y="293081"/>
                  </a:lnTo>
                  <a:lnTo>
                    <a:pt x="1209418" y="268813"/>
                  </a:lnTo>
                  <a:lnTo>
                    <a:pt x="1204992" y="281692"/>
                  </a:lnTo>
                  <a:lnTo>
                    <a:pt x="1201427" y="294820"/>
                  </a:lnTo>
                  <a:lnTo>
                    <a:pt x="1199509" y="308140"/>
                  </a:lnTo>
                  <a:lnTo>
                    <a:pt x="1200023" y="321594"/>
                  </a:lnTo>
                  <a:lnTo>
                    <a:pt x="1204104" y="334597"/>
                  </a:lnTo>
                  <a:lnTo>
                    <a:pt x="1211843" y="345836"/>
                  </a:lnTo>
                  <a:lnTo>
                    <a:pt x="1222455" y="353700"/>
                  </a:lnTo>
                  <a:lnTo>
                    <a:pt x="1235153" y="356576"/>
                  </a:lnTo>
                  <a:lnTo>
                    <a:pt x="1244197" y="355055"/>
                  </a:lnTo>
                  <a:lnTo>
                    <a:pt x="1286913" y="323953"/>
                  </a:lnTo>
                  <a:lnTo>
                    <a:pt x="1322982" y="289750"/>
                  </a:lnTo>
                  <a:lnTo>
                    <a:pt x="1340136" y="271882"/>
                  </a:lnTo>
                  <a:lnTo>
                    <a:pt x="1328659" y="289258"/>
                  </a:lnTo>
                  <a:lnTo>
                    <a:pt x="1332668" y="330915"/>
                  </a:lnTo>
                  <a:lnTo>
                    <a:pt x="1365653" y="356529"/>
                  </a:lnTo>
                  <a:lnTo>
                    <a:pt x="1386908" y="358648"/>
                  </a:lnTo>
                  <a:lnTo>
                    <a:pt x="1408162" y="354362"/>
                  </a:lnTo>
                  <a:lnTo>
                    <a:pt x="1427349" y="344302"/>
                  </a:lnTo>
                  <a:lnTo>
                    <a:pt x="1443124" y="329694"/>
                  </a:lnTo>
                  <a:lnTo>
                    <a:pt x="1455356" y="311979"/>
                  </a:lnTo>
                  <a:lnTo>
                    <a:pt x="1464257" y="292116"/>
                  </a:lnTo>
                  <a:lnTo>
                    <a:pt x="1470036" y="271064"/>
                  </a:lnTo>
                </a:path>
              </a:pathLst>
            </a:custGeom>
            <a:ln w="17068">
              <a:solidFill>
                <a:srgbClr val="365E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832033" y="6801138"/>
              <a:ext cx="2842260" cy="409575"/>
            </a:xfrm>
            <a:custGeom>
              <a:avLst/>
              <a:gdLst/>
              <a:ahLst/>
              <a:cxnLst/>
              <a:rect l="l" t="t" r="r" b="b"/>
              <a:pathLst>
                <a:path w="2842259" h="409575">
                  <a:moveTo>
                    <a:pt x="1922413" y="409065"/>
                  </a:moveTo>
                  <a:lnTo>
                    <a:pt x="511841" y="396166"/>
                  </a:lnTo>
                  <a:lnTo>
                    <a:pt x="43300" y="396984"/>
                  </a:lnTo>
                  <a:lnTo>
                    <a:pt x="24176" y="361066"/>
                  </a:lnTo>
                  <a:lnTo>
                    <a:pt x="10754" y="318347"/>
                  </a:lnTo>
                  <a:lnTo>
                    <a:pt x="2780" y="271096"/>
                  </a:lnTo>
                  <a:lnTo>
                    <a:pt x="0" y="221585"/>
                  </a:lnTo>
                  <a:lnTo>
                    <a:pt x="2159" y="172083"/>
                  </a:lnTo>
                  <a:lnTo>
                    <a:pt x="9005" y="124862"/>
                  </a:lnTo>
                  <a:lnTo>
                    <a:pt x="20284" y="82190"/>
                  </a:lnTo>
                  <a:lnTo>
                    <a:pt x="35743" y="46339"/>
                  </a:lnTo>
                  <a:lnTo>
                    <a:pt x="239399" y="46240"/>
                  </a:lnTo>
                  <a:lnTo>
                    <a:pt x="493733" y="43805"/>
                  </a:lnTo>
                  <a:lnTo>
                    <a:pt x="900256" y="35934"/>
                  </a:lnTo>
                  <a:lnTo>
                    <a:pt x="1966628" y="7981"/>
                  </a:lnTo>
                  <a:lnTo>
                    <a:pt x="2271557" y="2434"/>
                  </a:lnTo>
                  <a:lnTo>
                    <a:pt x="2525890" y="0"/>
                  </a:lnTo>
                  <a:lnTo>
                    <a:pt x="2743270" y="28"/>
                  </a:lnTo>
                  <a:lnTo>
                    <a:pt x="2756916" y="770"/>
                  </a:lnTo>
                  <a:lnTo>
                    <a:pt x="2796058" y="13585"/>
                  </a:lnTo>
                  <a:lnTo>
                    <a:pt x="2820845" y="45316"/>
                  </a:lnTo>
                  <a:lnTo>
                    <a:pt x="2837364" y="116538"/>
                  </a:lnTo>
                  <a:lnTo>
                    <a:pt x="2841712" y="169133"/>
                  </a:lnTo>
                  <a:lnTo>
                    <a:pt x="2841934" y="226137"/>
                  </a:lnTo>
                  <a:lnTo>
                    <a:pt x="2836890" y="282364"/>
                  </a:lnTo>
                  <a:lnTo>
                    <a:pt x="2825441" y="332629"/>
                  </a:lnTo>
                  <a:lnTo>
                    <a:pt x="2806448" y="371746"/>
                  </a:lnTo>
                  <a:lnTo>
                    <a:pt x="2767346" y="397943"/>
                  </a:lnTo>
                  <a:lnTo>
                    <a:pt x="2527091" y="405417"/>
                  </a:lnTo>
                  <a:lnTo>
                    <a:pt x="2274749" y="408345"/>
                  </a:lnTo>
                  <a:lnTo>
                    <a:pt x="1922413" y="409065"/>
                  </a:lnTo>
                  <a:close/>
                </a:path>
              </a:pathLst>
            </a:custGeom>
            <a:solidFill>
              <a:srgbClr val="FFF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069893" y="6884098"/>
              <a:ext cx="2313305" cy="249554"/>
            </a:xfrm>
            <a:custGeom>
              <a:avLst/>
              <a:gdLst/>
              <a:ahLst/>
              <a:cxnLst/>
              <a:rect l="l" t="t" r="r" b="b"/>
              <a:pathLst>
                <a:path w="2313304" h="249554">
                  <a:moveTo>
                    <a:pt x="232315" y="231172"/>
                  </a:moveTo>
                  <a:lnTo>
                    <a:pt x="279758" y="234753"/>
                  </a:lnTo>
                  <a:lnTo>
                    <a:pt x="329161" y="235908"/>
                  </a:lnTo>
                  <a:lnTo>
                    <a:pt x="378270" y="232409"/>
                  </a:lnTo>
                  <a:lnTo>
                    <a:pt x="424830" y="222026"/>
                  </a:lnTo>
                  <a:lnTo>
                    <a:pt x="466586" y="202531"/>
                  </a:lnTo>
                  <a:lnTo>
                    <a:pt x="511162" y="156680"/>
                  </a:lnTo>
                  <a:lnTo>
                    <a:pt x="517998" y="128107"/>
                  </a:lnTo>
                  <a:lnTo>
                    <a:pt x="507639" y="97788"/>
                  </a:lnTo>
                  <a:lnTo>
                    <a:pt x="475237" y="68204"/>
                  </a:lnTo>
                  <a:lnTo>
                    <a:pt x="433319" y="52755"/>
                  </a:lnTo>
                  <a:lnTo>
                    <a:pt x="387609" y="46321"/>
                  </a:lnTo>
                  <a:lnTo>
                    <a:pt x="343834" y="43780"/>
                  </a:lnTo>
                  <a:lnTo>
                    <a:pt x="298307" y="41772"/>
                  </a:lnTo>
                  <a:lnTo>
                    <a:pt x="251026" y="41346"/>
                  </a:lnTo>
                  <a:lnTo>
                    <a:pt x="203063" y="43533"/>
                  </a:lnTo>
                  <a:lnTo>
                    <a:pt x="155489" y="49362"/>
                  </a:lnTo>
                  <a:lnTo>
                    <a:pt x="109376" y="59865"/>
                  </a:lnTo>
                  <a:lnTo>
                    <a:pt x="65796" y="76073"/>
                  </a:lnTo>
                  <a:lnTo>
                    <a:pt x="25822" y="99015"/>
                  </a:lnTo>
                  <a:lnTo>
                    <a:pt x="0" y="147434"/>
                  </a:lnTo>
                  <a:lnTo>
                    <a:pt x="17357" y="167829"/>
                  </a:lnTo>
                  <a:lnTo>
                    <a:pt x="87773" y="200543"/>
                  </a:lnTo>
                  <a:lnTo>
                    <a:pt x="130895" y="212684"/>
                  </a:lnTo>
                  <a:lnTo>
                    <a:pt x="172672" y="221895"/>
                  </a:lnTo>
                  <a:lnTo>
                    <a:pt x="232315" y="231172"/>
                  </a:lnTo>
                  <a:close/>
                </a:path>
                <a:path w="2313304" h="249554">
                  <a:moveTo>
                    <a:pt x="620791" y="237104"/>
                  </a:moveTo>
                  <a:lnTo>
                    <a:pt x="615704" y="189815"/>
                  </a:lnTo>
                  <a:lnTo>
                    <a:pt x="610579" y="142488"/>
                  </a:lnTo>
                  <a:lnTo>
                    <a:pt x="605454" y="95160"/>
                  </a:lnTo>
                  <a:lnTo>
                    <a:pt x="600367" y="47871"/>
                  </a:lnTo>
                </a:path>
                <a:path w="2313304" h="249554">
                  <a:moveTo>
                    <a:pt x="690235" y="249174"/>
                  </a:moveTo>
                  <a:lnTo>
                    <a:pt x="683999" y="193098"/>
                  </a:lnTo>
                  <a:lnTo>
                    <a:pt x="679410" y="136887"/>
                  </a:lnTo>
                  <a:lnTo>
                    <a:pt x="676506" y="80561"/>
                  </a:lnTo>
                  <a:lnTo>
                    <a:pt x="675326" y="24140"/>
                  </a:lnTo>
                </a:path>
                <a:path w="2313304" h="249554">
                  <a:moveTo>
                    <a:pt x="2233725" y="233217"/>
                  </a:moveTo>
                  <a:lnTo>
                    <a:pt x="2233986" y="186852"/>
                  </a:lnTo>
                  <a:lnTo>
                    <a:pt x="2232908" y="140467"/>
                  </a:lnTo>
                  <a:lnTo>
                    <a:pt x="2230450" y="94121"/>
                  </a:lnTo>
                  <a:lnTo>
                    <a:pt x="2226576" y="47871"/>
                  </a:lnTo>
                </a:path>
                <a:path w="2313304" h="249554">
                  <a:moveTo>
                    <a:pt x="2312972" y="229330"/>
                  </a:moveTo>
                  <a:lnTo>
                    <a:pt x="2310273" y="183425"/>
                  </a:lnTo>
                  <a:lnTo>
                    <a:pt x="2307064" y="137529"/>
                  </a:lnTo>
                  <a:lnTo>
                    <a:pt x="2303325" y="91653"/>
                  </a:lnTo>
                  <a:lnTo>
                    <a:pt x="2299038" y="45807"/>
                  </a:lnTo>
                  <a:lnTo>
                    <a:pt x="2294182" y="0"/>
                  </a:lnTo>
                </a:path>
              </a:pathLst>
            </a:custGeom>
            <a:ln w="17068">
              <a:solidFill>
                <a:srgbClr val="365E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425992" y="6068279"/>
              <a:ext cx="3260090" cy="778510"/>
            </a:xfrm>
            <a:custGeom>
              <a:avLst/>
              <a:gdLst/>
              <a:ahLst/>
              <a:cxnLst/>
              <a:rect l="l" t="t" r="r" b="b"/>
              <a:pathLst>
                <a:path w="3260090" h="778509">
                  <a:moveTo>
                    <a:pt x="1122312" y="778279"/>
                  </a:moveTo>
                  <a:lnTo>
                    <a:pt x="669389" y="775096"/>
                  </a:lnTo>
                  <a:lnTo>
                    <a:pt x="619070" y="774494"/>
                  </a:lnTo>
                  <a:lnTo>
                    <a:pt x="90685" y="776540"/>
                  </a:lnTo>
                  <a:lnTo>
                    <a:pt x="68235" y="727752"/>
                  </a:lnTo>
                  <a:lnTo>
                    <a:pt x="49150" y="677433"/>
                  </a:lnTo>
                  <a:lnTo>
                    <a:pt x="33337" y="625923"/>
                  </a:lnTo>
                  <a:lnTo>
                    <a:pt x="20699" y="573561"/>
                  </a:lnTo>
                  <a:lnTo>
                    <a:pt x="11141" y="520686"/>
                  </a:lnTo>
                  <a:lnTo>
                    <a:pt x="4569" y="467636"/>
                  </a:lnTo>
                  <a:lnTo>
                    <a:pt x="887" y="414753"/>
                  </a:lnTo>
                  <a:lnTo>
                    <a:pt x="0" y="362374"/>
                  </a:lnTo>
                  <a:lnTo>
                    <a:pt x="1812" y="310838"/>
                  </a:lnTo>
                  <a:lnTo>
                    <a:pt x="6230" y="260486"/>
                  </a:lnTo>
                  <a:lnTo>
                    <a:pt x="13157" y="211656"/>
                  </a:lnTo>
                  <a:lnTo>
                    <a:pt x="22499" y="164688"/>
                  </a:lnTo>
                  <a:lnTo>
                    <a:pt x="34159" y="119921"/>
                  </a:lnTo>
                  <a:lnTo>
                    <a:pt x="48044" y="77693"/>
                  </a:lnTo>
                  <a:lnTo>
                    <a:pt x="64059" y="38345"/>
                  </a:lnTo>
                  <a:lnTo>
                    <a:pt x="82107" y="2216"/>
                  </a:lnTo>
                  <a:lnTo>
                    <a:pt x="945515" y="4322"/>
                  </a:lnTo>
                  <a:lnTo>
                    <a:pt x="2623196" y="0"/>
                  </a:lnTo>
                  <a:lnTo>
                    <a:pt x="3130891" y="2216"/>
                  </a:lnTo>
                  <a:lnTo>
                    <a:pt x="3176588" y="8459"/>
                  </a:lnTo>
                  <a:lnTo>
                    <a:pt x="3217696" y="53513"/>
                  </a:lnTo>
                  <a:lnTo>
                    <a:pt x="3233831" y="102663"/>
                  </a:lnTo>
                  <a:lnTo>
                    <a:pt x="3246590" y="174614"/>
                  </a:lnTo>
                  <a:lnTo>
                    <a:pt x="3251943" y="222863"/>
                  </a:lnTo>
                  <a:lnTo>
                    <a:pt x="3256181" y="276856"/>
                  </a:lnTo>
                  <a:lnTo>
                    <a:pt x="3258979" y="334765"/>
                  </a:lnTo>
                  <a:lnTo>
                    <a:pt x="3260015" y="394763"/>
                  </a:lnTo>
                  <a:lnTo>
                    <a:pt x="3258964" y="455021"/>
                  </a:lnTo>
                  <a:lnTo>
                    <a:pt x="3255504" y="513712"/>
                  </a:lnTo>
                  <a:lnTo>
                    <a:pt x="3249311" y="569007"/>
                  </a:lnTo>
                  <a:lnTo>
                    <a:pt x="3240061" y="619078"/>
                  </a:lnTo>
                  <a:lnTo>
                    <a:pt x="3227431" y="662097"/>
                  </a:lnTo>
                  <a:lnTo>
                    <a:pt x="3190735" y="719667"/>
                  </a:lnTo>
                  <a:lnTo>
                    <a:pt x="3149634" y="733735"/>
                  </a:lnTo>
                  <a:lnTo>
                    <a:pt x="2883683" y="745942"/>
                  </a:lnTo>
                  <a:lnTo>
                    <a:pt x="2581820" y="757155"/>
                  </a:lnTo>
                  <a:lnTo>
                    <a:pt x="2229575" y="767085"/>
                  </a:lnTo>
                  <a:lnTo>
                    <a:pt x="1877278" y="773803"/>
                  </a:lnTo>
                  <a:lnTo>
                    <a:pt x="1524958" y="777503"/>
                  </a:lnTo>
                  <a:lnTo>
                    <a:pt x="1122312" y="778279"/>
                  </a:lnTo>
                  <a:close/>
                </a:path>
              </a:pathLst>
            </a:custGeom>
            <a:solidFill>
              <a:srgbClr val="D6C7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732361" y="6221914"/>
              <a:ext cx="2772410" cy="433705"/>
            </a:xfrm>
            <a:custGeom>
              <a:avLst/>
              <a:gdLst/>
              <a:ahLst/>
              <a:cxnLst/>
              <a:rect l="l" t="t" r="r" b="b"/>
              <a:pathLst>
                <a:path w="2772409" h="433704">
                  <a:moveTo>
                    <a:pt x="29615" y="433670"/>
                  </a:moveTo>
                  <a:lnTo>
                    <a:pt x="77630" y="433306"/>
                  </a:lnTo>
                  <a:lnTo>
                    <a:pt x="125630" y="432983"/>
                  </a:lnTo>
                  <a:lnTo>
                    <a:pt x="173621" y="432703"/>
                  </a:lnTo>
                  <a:lnTo>
                    <a:pt x="221607" y="432468"/>
                  </a:lnTo>
                  <a:lnTo>
                    <a:pt x="269593" y="432282"/>
                  </a:lnTo>
                  <a:lnTo>
                    <a:pt x="317583" y="432146"/>
                  </a:lnTo>
                  <a:lnTo>
                    <a:pt x="365584" y="432062"/>
                  </a:lnTo>
                  <a:lnTo>
                    <a:pt x="413598" y="432034"/>
                  </a:lnTo>
                  <a:lnTo>
                    <a:pt x="410152" y="382168"/>
                  </a:lnTo>
                  <a:lnTo>
                    <a:pt x="406705" y="332299"/>
                  </a:lnTo>
                  <a:lnTo>
                    <a:pt x="403258" y="282426"/>
                  </a:lnTo>
                  <a:lnTo>
                    <a:pt x="399812" y="232546"/>
                  </a:lnTo>
                  <a:lnTo>
                    <a:pt x="396365" y="182656"/>
                  </a:lnTo>
                  <a:lnTo>
                    <a:pt x="392918" y="132754"/>
                  </a:lnTo>
                  <a:lnTo>
                    <a:pt x="389472" y="82837"/>
                  </a:lnTo>
                  <a:lnTo>
                    <a:pt x="386025" y="32904"/>
                  </a:lnTo>
                  <a:lnTo>
                    <a:pt x="385616" y="27790"/>
                  </a:lnTo>
                  <a:lnTo>
                    <a:pt x="385208" y="22266"/>
                  </a:lnTo>
                  <a:lnTo>
                    <a:pt x="381940" y="18175"/>
                  </a:lnTo>
                  <a:lnTo>
                    <a:pt x="377651" y="12651"/>
                  </a:lnTo>
                  <a:lnTo>
                    <a:pt x="311178" y="6515"/>
                  </a:lnTo>
                  <a:lnTo>
                    <a:pt x="259354" y="3279"/>
                  </a:lnTo>
                  <a:lnTo>
                    <a:pt x="207490" y="1110"/>
                  </a:lnTo>
                  <a:lnTo>
                    <a:pt x="155605" y="14"/>
                  </a:lnTo>
                  <a:lnTo>
                    <a:pt x="103716" y="0"/>
                  </a:lnTo>
                  <a:lnTo>
                    <a:pt x="51842" y="1073"/>
                  </a:lnTo>
                  <a:lnTo>
                    <a:pt x="0" y="3241"/>
                  </a:lnTo>
                  <a:lnTo>
                    <a:pt x="6195" y="53641"/>
                  </a:lnTo>
                  <a:lnTo>
                    <a:pt x="12867" y="104014"/>
                  </a:lnTo>
                  <a:lnTo>
                    <a:pt x="19301" y="154397"/>
                  </a:lnTo>
                  <a:lnTo>
                    <a:pt x="24781" y="204832"/>
                  </a:lnTo>
                  <a:lnTo>
                    <a:pt x="28594" y="255358"/>
                  </a:lnTo>
                  <a:lnTo>
                    <a:pt x="30024" y="306014"/>
                  </a:lnTo>
                  <a:lnTo>
                    <a:pt x="29615" y="433670"/>
                  </a:lnTo>
                  <a:close/>
                </a:path>
                <a:path w="2772409" h="433704">
                  <a:moveTo>
                    <a:pt x="571276" y="221524"/>
                  </a:moveTo>
                  <a:lnTo>
                    <a:pt x="579408" y="244251"/>
                  </a:lnTo>
                  <a:lnTo>
                    <a:pt x="595735" y="262183"/>
                  </a:lnTo>
                  <a:lnTo>
                    <a:pt x="617347" y="273135"/>
                  </a:lnTo>
                  <a:lnTo>
                    <a:pt x="641333" y="274918"/>
                  </a:lnTo>
                  <a:lnTo>
                    <a:pt x="663832" y="266355"/>
                  </a:lnTo>
                  <a:lnTo>
                    <a:pt x="681467" y="249679"/>
                  </a:lnTo>
                  <a:lnTo>
                    <a:pt x="692056" y="227824"/>
                  </a:lnTo>
                  <a:lnTo>
                    <a:pt x="693416" y="203726"/>
                  </a:lnTo>
                  <a:lnTo>
                    <a:pt x="707793" y="225865"/>
                  </a:lnTo>
                  <a:lnTo>
                    <a:pt x="725253" y="245510"/>
                  </a:lnTo>
                  <a:lnTo>
                    <a:pt x="745891" y="260630"/>
                  </a:lnTo>
                  <a:lnTo>
                    <a:pt x="769804" y="269190"/>
                  </a:lnTo>
                  <a:lnTo>
                    <a:pt x="795705" y="267669"/>
                  </a:lnTo>
                  <a:lnTo>
                    <a:pt x="818925" y="255791"/>
                  </a:lnTo>
                  <a:lnTo>
                    <a:pt x="834486" y="236394"/>
                  </a:lnTo>
                  <a:lnTo>
                    <a:pt x="837409" y="212318"/>
                  </a:lnTo>
                  <a:lnTo>
                    <a:pt x="855064" y="230947"/>
                  </a:lnTo>
                  <a:lnTo>
                    <a:pt x="875705" y="246124"/>
                  </a:lnTo>
                  <a:lnTo>
                    <a:pt x="898645" y="255701"/>
                  </a:lnTo>
                  <a:lnTo>
                    <a:pt x="923193" y="257530"/>
                  </a:lnTo>
                  <a:lnTo>
                    <a:pt x="946589" y="248452"/>
                  </a:lnTo>
                  <a:lnTo>
                    <a:pt x="963914" y="230014"/>
                  </a:lnTo>
                  <a:lnTo>
                    <a:pt x="971245" y="207127"/>
                  </a:lnTo>
                  <a:lnTo>
                    <a:pt x="964655" y="184700"/>
                  </a:lnTo>
                  <a:lnTo>
                    <a:pt x="980768" y="207440"/>
                  </a:lnTo>
                  <a:lnTo>
                    <a:pt x="998738" y="228684"/>
                  </a:lnTo>
                  <a:lnTo>
                    <a:pt x="1019428" y="246093"/>
                  </a:lnTo>
                  <a:lnTo>
                    <a:pt x="1043698" y="257325"/>
                  </a:lnTo>
                  <a:lnTo>
                    <a:pt x="1071080" y="257996"/>
                  </a:lnTo>
                  <a:lnTo>
                    <a:pt x="1096393" y="247045"/>
                  </a:lnTo>
                  <a:lnTo>
                    <a:pt x="1113435" y="227578"/>
                  </a:lnTo>
                  <a:lnTo>
                    <a:pt x="1116001" y="202703"/>
                  </a:lnTo>
                  <a:lnTo>
                    <a:pt x="1133174" y="226009"/>
                  </a:lnTo>
                  <a:lnTo>
                    <a:pt x="1153965" y="246150"/>
                  </a:lnTo>
                  <a:lnTo>
                    <a:pt x="1177782" y="262571"/>
                  </a:lnTo>
                  <a:lnTo>
                    <a:pt x="1204031" y="274714"/>
                  </a:lnTo>
                  <a:lnTo>
                    <a:pt x="1212680" y="252959"/>
                  </a:lnTo>
                  <a:lnTo>
                    <a:pt x="1219299" y="230475"/>
                  </a:lnTo>
                  <a:lnTo>
                    <a:pt x="1223849" y="207453"/>
                  </a:lnTo>
                  <a:lnTo>
                    <a:pt x="1226294" y="184087"/>
                  </a:lnTo>
                  <a:lnTo>
                    <a:pt x="1251145" y="210282"/>
                  </a:lnTo>
                  <a:lnTo>
                    <a:pt x="1274368" y="238990"/>
                  </a:lnTo>
                  <a:lnTo>
                    <a:pt x="1299392" y="260755"/>
                  </a:lnTo>
                  <a:lnTo>
                    <a:pt x="1329642" y="266122"/>
                  </a:lnTo>
                  <a:lnTo>
                    <a:pt x="1345389" y="259748"/>
                  </a:lnTo>
                  <a:lnTo>
                    <a:pt x="1357879" y="247966"/>
                  </a:lnTo>
                  <a:lnTo>
                    <a:pt x="1366464" y="232578"/>
                  </a:lnTo>
                  <a:lnTo>
                    <a:pt x="1370492" y="215387"/>
                  </a:lnTo>
                  <a:lnTo>
                    <a:pt x="1370096" y="198033"/>
                  </a:lnTo>
                  <a:lnTo>
                    <a:pt x="1366407" y="181044"/>
                  </a:lnTo>
                  <a:lnTo>
                    <a:pt x="1360267" y="164553"/>
                  </a:lnTo>
                  <a:lnTo>
                    <a:pt x="1352518" y="148695"/>
                  </a:lnTo>
                </a:path>
                <a:path w="2772409" h="433704">
                  <a:moveTo>
                    <a:pt x="2040420" y="422419"/>
                  </a:moveTo>
                  <a:lnTo>
                    <a:pt x="2043759" y="369866"/>
                  </a:lnTo>
                  <a:lnTo>
                    <a:pt x="2046243" y="317257"/>
                  </a:lnTo>
                  <a:lnTo>
                    <a:pt x="2047870" y="264608"/>
                  </a:lnTo>
                  <a:lnTo>
                    <a:pt x="2048635" y="211937"/>
                  </a:lnTo>
                  <a:lnTo>
                    <a:pt x="2048537" y="159263"/>
                  </a:lnTo>
                  <a:lnTo>
                    <a:pt x="2047570" y="106603"/>
                  </a:lnTo>
                  <a:lnTo>
                    <a:pt x="2045731" y="53976"/>
                  </a:lnTo>
                </a:path>
                <a:path w="2772409" h="433704">
                  <a:moveTo>
                    <a:pt x="2181759" y="409121"/>
                  </a:moveTo>
                  <a:lnTo>
                    <a:pt x="2178596" y="356516"/>
                  </a:lnTo>
                  <a:lnTo>
                    <a:pt x="2175416" y="303915"/>
                  </a:lnTo>
                  <a:lnTo>
                    <a:pt x="2172225" y="251321"/>
                  </a:lnTo>
                  <a:lnTo>
                    <a:pt x="2169030" y="198737"/>
                  </a:lnTo>
                  <a:lnTo>
                    <a:pt x="2165839" y="146168"/>
                  </a:lnTo>
                  <a:lnTo>
                    <a:pt x="2162659" y="93617"/>
                  </a:lnTo>
                  <a:lnTo>
                    <a:pt x="2159496" y="41087"/>
                  </a:lnTo>
                </a:path>
                <a:path w="2772409" h="433704">
                  <a:moveTo>
                    <a:pt x="2285516" y="411576"/>
                  </a:moveTo>
                  <a:lnTo>
                    <a:pt x="2286304" y="358370"/>
                  </a:lnTo>
                  <a:lnTo>
                    <a:pt x="2287096" y="304215"/>
                  </a:lnTo>
                  <a:lnTo>
                    <a:pt x="2287895" y="249492"/>
                  </a:lnTo>
                  <a:lnTo>
                    <a:pt x="2288705" y="194579"/>
                  </a:lnTo>
                  <a:lnTo>
                    <a:pt x="2289529" y="139855"/>
                  </a:lnTo>
                  <a:lnTo>
                    <a:pt x="2290371" y="85701"/>
                  </a:lnTo>
                  <a:lnTo>
                    <a:pt x="2291235" y="32495"/>
                  </a:lnTo>
                  <a:lnTo>
                    <a:pt x="2339060" y="33427"/>
                  </a:lnTo>
                  <a:lnTo>
                    <a:pt x="2387784" y="35887"/>
                  </a:lnTo>
                  <a:lnTo>
                    <a:pt x="2437233" y="39375"/>
                  </a:lnTo>
                  <a:lnTo>
                    <a:pt x="2487232" y="43388"/>
                  </a:lnTo>
                  <a:lnTo>
                    <a:pt x="2537605" y="47424"/>
                  </a:lnTo>
                  <a:lnTo>
                    <a:pt x="2588179" y="50983"/>
                  </a:lnTo>
                  <a:lnTo>
                    <a:pt x="2638777" y="53561"/>
                  </a:lnTo>
                  <a:lnTo>
                    <a:pt x="2689227" y="54658"/>
                  </a:lnTo>
                  <a:lnTo>
                    <a:pt x="2739351" y="53771"/>
                  </a:lnTo>
                  <a:lnTo>
                    <a:pt x="2754047" y="94146"/>
                  </a:lnTo>
                  <a:lnTo>
                    <a:pt x="2764244" y="137264"/>
                  </a:lnTo>
                  <a:lnTo>
                    <a:pt x="2770113" y="180727"/>
                  </a:lnTo>
                  <a:lnTo>
                    <a:pt x="2771826" y="222138"/>
                  </a:lnTo>
                  <a:lnTo>
                    <a:pt x="2769723" y="267618"/>
                  </a:lnTo>
                  <a:lnTo>
                    <a:pt x="2763580" y="311180"/>
                  </a:lnTo>
                  <a:lnTo>
                    <a:pt x="2752726" y="354819"/>
                  </a:lnTo>
                  <a:lnTo>
                    <a:pt x="2736492" y="400529"/>
                  </a:lnTo>
                  <a:lnTo>
                    <a:pt x="2687364" y="399982"/>
                  </a:lnTo>
                  <a:lnTo>
                    <a:pt x="2638207" y="399986"/>
                  </a:lnTo>
                  <a:lnTo>
                    <a:pt x="2589043" y="400641"/>
                  </a:lnTo>
                  <a:lnTo>
                    <a:pt x="2539894" y="402048"/>
                  </a:lnTo>
                  <a:lnTo>
                    <a:pt x="2490780" y="404307"/>
                  </a:lnTo>
                  <a:lnTo>
                    <a:pt x="2441723" y="407518"/>
                  </a:lnTo>
                  <a:lnTo>
                    <a:pt x="2392745" y="411781"/>
                  </a:lnTo>
                  <a:lnTo>
                    <a:pt x="2285516" y="411781"/>
                  </a:lnTo>
                  <a:lnTo>
                    <a:pt x="2285516" y="411576"/>
                  </a:lnTo>
                  <a:close/>
                </a:path>
              </a:pathLst>
            </a:custGeom>
            <a:ln w="17068">
              <a:solidFill>
                <a:srgbClr val="365E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944755" y="5463933"/>
              <a:ext cx="3104515" cy="619125"/>
            </a:xfrm>
            <a:custGeom>
              <a:avLst/>
              <a:gdLst/>
              <a:ahLst/>
              <a:cxnLst/>
              <a:rect l="l" t="t" r="r" b="b"/>
              <a:pathLst>
                <a:path w="3104515" h="619125">
                  <a:moveTo>
                    <a:pt x="3103918" y="317119"/>
                  </a:moveTo>
                  <a:lnTo>
                    <a:pt x="3101708" y="261162"/>
                  </a:lnTo>
                  <a:lnTo>
                    <a:pt x="3097123" y="210312"/>
                  </a:lnTo>
                  <a:lnTo>
                    <a:pt x="3090799" y="167538"/>
                  </a:lnTo>
                  <a:lnTo>
                    <a:pt x="3076867" y="117068"/>
                  </a:lnTo>
                  <a:lnTo>
                    <a:pt x="3057664" y="83299"/>
                  </a:lnTo>
                  <a:lnTo>
                    <a:pt x="3015996" y="61658"/>
                  </a:lnTo>
                  <a:lnTo>
                    <a:pt x="2783040" y="54356"/>
                  </a:lnTo>
                  <a:lnTo>
                    <a:pt x="80695" y="0"/>
                  </a:lnTo>
                  <a:lnTo>
                    <a:pt x="59220" y="33401"/>
                  </a:lnTo>
                  <a:lnTo>
                    <a:pt x="40830" y="71361"/>
                  </a:lnTo>
                  <a:lnTo>
                    <a:pt x="25641" y="113220"/>
                  </a:lnTo>
                  <a:lnTo>
                    <a:pt x="13817" y="158343"/>
                  </a:lnTo>
                  <a:lnTo>
                    <a:pt x="5511" y="206095"/>
                  </a:lnTo>
                  <a:lnTo>
                    <a:pt x="850" y="255828"/>
                  </a:lnTo>
                  <a:lnTo>
                    <a:pt x="0" y="306908"/>
                  </a:lnTo>
                  <a:lnTo>
                    <a:pt x="3086" y="358686"/>
                  </a:lnTo>
                  <a:lnTo>
                    <a:pt x="10287" y="410540"/>
                  </a:lnTo>
                  <a:lnTo>
                    <a:pt x="21717" y="461810"/>
                  </a:lnTo>
                  <a:lnTo>
                    <a:pt x="37541" y="511860"/>
                  </a:lnTo>
                  <a:lnTo>
                    <a:pt x="57899" y="560057"/>
                  </a:lnTo>
                  <a:lnTo>
                    <a:pt x="82943" y="605751"/>
                  </a:lnTo>
                  <a:lnTo>
                    <a:pt x="622973" y="605358"/>
                  </a:lnTo>
                  <a:lnTo>
                    <a:pt x="774458" y="609498"/>
                  </a:lnTo>
                  <a:lnTo>
                    <a:pt x="1025080" y="614540"/>
                  </a:lnTo>
                  <a:lnTo>
                    <a:pt x="1323479" y="617855"/>
                  </a:lnTo>
                  <a:lnTo>
                    <a:pt x="1339596" y="617893"/>
                  </a:lnTo>
                  <a:lnTo>
                    <a:pt x="1343710" y="617931"/>
                  </a:lnTo>
                  <a:lnTo>
                    <a:pt x="1398206" y="618007"/>
                  </a:lnTo>
                  <a:lnTo>
                    <a:pt x="1671320" y="618553"/>
                  </a:lnTo>
                  <a:lnTo>
                    <a:pt x="1692630" y="618413"/>
                  </a:lnTo>
                  <a:lnTo>
                    <a:pt x="1699755" y="618413"/>
                  </a:lnTo>
                  <a:lnTo>
                    <a:pt x="1814728" y="617550"/>
                  </a:lnTo>
                  <a:lnTo>
                    <a:pt x="2120760" y="615403"/>
                  </a:lnTo>
                  <a:lnTo>
                    <a:pt x="2141169" y="615099"/>
                  </a:lnTo>
                  <a:lnTo>
                    <a:pt x="2157069" y="614972"/>
                  </a:lnTo>
                  <a:lnTo>
                    <a:pt x="2447912" y="610412"/>
                  </a:lnTo>
                  <a:lnTo>
                    <a:pt x="2979559" y="602272"/>
                  </a:lnTo>
                  <a:lnTo>
                    <a:pt x="2963900" y="602297"/>
                  </a:lnTo>
                  <a:lnTo>
                    <a:pt x="2993491" y="601827"/>
                  </a:lnTo>
                  <a:lnTo>
                    <a:pt x="3032874" y="592251"/>
                  </a:lnTo>
                  <a:lnTo>
                    <a:pt x="3076702" y="532015"/>
                  </a:lnTo>
                  <a:lnTo>
                    <a:pt x="3090138" y="485609"/>
                  </a:lnTo>
                  <a:lnTo>
                    <a:pt x="3098749" y="432333"/>
                  </a:lnTo>
                  <a:lnTo>
                    <a:pt x="3103130" y="375170"/>
                  </a:lnTo>
                  <a:lnTo>
                    <a:pt x="3103918" y="317119"/>
                  </a:lnTo>
                  <a:close/>
                </a:path>
              </a:pathLst>
            </a:custGeom>
            <a:solidFill>
              <a:srgbClr val="2E3C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559188" y="6057658"/>
              <a:ext cx="2374265" cy="33655"/>
            </a:xfrm>
            <a:custGeom>
              <a:avLst/>
              <a:gdLst/>
              <a:ahLst/>
              <a:cxnLst/>
              <a:rect l="l" t="t" r="r" b="b"/>
              <a:pathLst>
                <a:path w="2374265" h="33654">
                  <a:moveTo>
                    <a:pt x="0" y="33480"/>
                  </a:moveTo>
                  <a:lnTo>
                    <a:pt x="2373676" y="33480"/>
                  </a:lnTo>
                  <a:lnTo>
                    <a:pt x="2373676" y="0"/>
                  </a:lnTo>
                  <a:lnTo>
                    <a:pt x="0" y="0"/>
                  </a:lnTo>
                  <a:lnTo>
                    <a:pt x="0" y="33480"/>
                  </a:lnTo>
                  <a:close/>
                </a:path>
              </a:pathLst>
            </a:custGeom>
            <a:solidFill>
              <a:srgbClr val="365E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025455" y="5463924"/>
              <a:ext cx="3002915" cy="487680"/>
            </a:xfrm>
            <a:custGeom>
              <a:avLst/>
              <a:gdLst/>
              <a:ahLst/>
              <a:cxnLst/>
              <a:rect l="l" t="t" r="r" b="b"/>
              <a:pathLst>
                <a:path w="3002915" h="487679">
                  <a:moveTo>
                    <a:pt x="0" y="0"/>
                  </a:moveTo>
                  <a:lnTo>
                    <a:pt x="51158" y="1341"/>
                  </a:lnTo>
                  <a:lnTo>
                    <a:pt x="102324" y="2651"/>
                  </a:lnTo>
                  <a:lnTo>
                    <a:pt x="153497" y="3931"/>
                  </a:lnTo>
                  <a:lnTo>
                    <a:pt x="204678" y="5181"/>
                  </a:lnTo>
                  <a:lnTo>
                    <a:pt x="255865" y="6403"/>
                  </a:lnTo>
                  <a:lnTo>
                    <a:pt x="307059" y="7599"/>
                  </a:lnTo>
                  <a:lnTo>
                    <a:pt x="358260" y="8769"/>
                  </a:lnTo>
                  <a:lnTo>
                    <a:pt x="409467" y="9914"/>
                  </a:lnTo>
                  <a:lnTo>
                    <a:pt x="460679" y="11036"/>
                  </a:lnTo>
                  <a:lnTo>
                    <a:pt x="511898" y="12135"/>
                  </a:lnTo>
                  <a:lnTo>
                    <a:pt x="563122" y="13214"/>
                  </a:lnTo>
                  <a:lnTo>
                    <a:pt x="614351" y="14272"/>
                  </a:lnTo>
                  <a:lnTo>
                    <a:pt x="665585" y="15312"/>
                  </a:lnTo>
                  <a:lnTo>
                    <a:pt x="716824" y="16334"/>
                  </a:lnTo>
                  <a:lnTo>
                    <a:pt x="768068" y="17340"/>
                  </a:lnTo>
                  <a:lnTo>
                    <a:pt x="819316" y="18331"/>
                  </a:lnTo>
                  <a:lnTo>
                    <a:pt x="870567" y="19307"/>
                  </a:lnTo>
                  <a:lnTo>
                    <a:pt x="921823" y="20271"/>
                  </a:lnTo>
                  <a:lnTo>
                    <a:pt x="973082" y="21222"/>
                  </a:lnTo>
                  <a:lnTo>
                    <a:pt x="1024345" y="22163"/>
                  </a:lnTo>
                  <a:lnTo>
                    <a:pt x="1075611" y="23095"/>
                  </a:lnTo>
                  <a:lnTo>
                    <a:pt x="1126879" y="24018"/>
                  </a:lnTo>
                  <a:lnTo>
                    <a:pt x="1178151" y="24935"/>
                  </a:lnTo>
                  <a:lnTo>
                    <a:pt x="1229424" y="25845"/>
                  </a:lnTo>
                  <a:lnTo>
                    <a:pt x="1280700" y="26750"/>
                  </a:lnTo>
                  <a:lnTo>
                    <a:pt x="1331978" y="27652"/>
                  </a:lnTo>
                  <a:lnTo>
                    <a:pt x="1383257" y="28551"/>
                  </a:lnTo>
                  <a:lnTo>
                    <a:pt x="1434538" y="29449"/>
                  </a:lnTo>
                  <a:lnTo>
                    <a:pt x="1485820" y="30347"/>
                  </a:lnTo>
                  <a:lnTo>
                    <a:pt x="1537103" y="31246"/>
                  </a:lnTo>
                  <a:lnTo>
                    <a:pt x="1588386" y="32147"/>
                  </a:lnTo>
                  <a:lnTo>
                    <a:pt x="1639670" y="33051"/>
                  </a:lnTo>
                  <a:lnTo>
                    <a:pt x="1690955" y="33959"/>
                  </a:lnTo>
                  <a:lnTo>
                    <a:pt x="1739913" y="34802"/>
                  </a:lnTo>
                  <a:lnTo>
                    <a:pt x="1788862" y="35655"/>
                  </a:lnTo>
                  <a:lnTo>
                    <a:pt x="1837803" y="36520"/>
                  </a:lnTo>
                  <a:lnTo>
                    <a:pt x="1886737" y="37398"/>
                  </a:lnTo>
                  <a:lnTo>
                    <a:pt x="1935664" y="38290"/>
                  </a:lnTo>
                  <a:lnTo>
                    <a:pt x="1984586" y="39197"/>
                  </a:lnTo>
                  <a:lnTo>
                    <a:pt x="2033503" y="40119"/>
                  </a:lnTo>
                  <a:lnTo>
                    <a:pt x="2082416" y="41058"/>
                  </a:lnTo>
                  <a:lnTo>
                    <a:pt x="2131327" y="42014"/>
                  </a:lnTo>
                  <a:lnTo>
                    <a:pt x="2180236" y="42989"/>
                  </a:lnTo>
                  <a:lnTo>
                    <a:pt x="2229144" y="43984"/>
                  </a:lnTo>
                  <a:lnTo>
                    <a:pt x="2281226" y="45033"/>
                  </a:lnTo>
                  <a:lnTo>
                    <a:pt x="2333309" y="46105"/>
                  </a:lnTo>
                  <a:lnTo>
                    <a:pt x="2385390" y="47200"/>
                  </a:lnTo>
                  <a:lnTo>
                    <a:pt x="2437469" y="48319"/>
                  </a:lnTo>
                  <a:lnTo>
                    <a:pt x="2489546" y="49461"/>
                  </a:lnTo>
                  <a:lnTo>
                    <a:pt x="2541621" y="50628"/>
                  </a:lnTo>
                  <a:lnTo>
                    <a:pt x="2593692" y="51820"/>
                  </a:lnTo>
                  <a:lnTo>
                    <a:pt x="2645759" y="53038"/>
                  </a:lnTo>
                  <a:lnTo>
                    <a:pt x="2697821" y="54282"/>
                  </a:lnTo>
                  <a:lnTo>
                    <a:pt x="2749879" y="55553"/>
                  </a:lnTo>
                  <a:lnTo>
                    <a:pt x="2801931" y="56851"/>
                  </a:lnTo>
                  <a:lnTo>
                    <a:pt x="2853977" y="58177"/>
                  </a:lnTo>
                  <a:lnTo>
                    <a:pt x="2906016" y="59532"/>
                  </a:lnTo>
                  <a:lnTo>
                    <a:pt x="2949415" y="64969"/>
                  </a:lnTo>
                  <a:lnTo>
                    <a:pt x="2987893" y="99117"/>
                  </a:lnTo>
                  <a:lnTo>
                    <a:pt x="2996168" y="117075"/>
                  </a:lnTo>
                  <a:lnTo>
                    <a:pt x="3002624" y="135839"/>
                  </a:lnTo>
                </a:path>
                <a:path w="3002915" h="487679">
                  <a:moveTo>
                    <a:pt x="875399" y="466026"/>
                  </a:moveTo>
                  <a:lnTo>
                    <a:pt x="872759" y="414355"/>
                  </a:lnTo>
                  <a:lnTo>
                    <a:pt x="870142" y="362661"/>
                  </a:lnTo>
                  <a:lnTo>
                    <a:pt x="867536" y="310957"/>
                  </a:lnTo>
                  <a:lnTo>
                    <a:pt x="864930" y="259252"/>
                  </a:lnTo>
                  <a:lnTo>
                    <a:pt x="862312" y="207558"/>
                  </a:lnTo>
                  <a:lnTo>
                    <a:pt x="859672" y="155887"/>
                  </a:lnTo>
                </a:path>
                <a:path w="3002915" h="487679">
                  <a:moveTo>
                    <a:pt x="949745" y="487302"/>
                  </a:moveTo>
                  <a:lnTo>
                    <a:pt x="946794" y="434825"/>
                  </a:lnTo>
                  <a:lnTo>
                    <a:pt x="944418" y="382265"/>
                  </a:lnTo>
                  <a:lnTo>
                    <a:pt x="942617" y="329641"/>
                  </a:lnTo>
                  <a:lnTo>
                    <a:pt x="941392" y="276970"/>
                  </a:lnTo>
                  <a:lnTo>
                    <a:pt x="940741" y="224271"/>
                  </a:lnTo>
                  <a:lnTo>
                    <a:pt x="940666" y="171561"/>
                  </a:lnTo>
                  <a:lnTo>
                    <a:pt x="941167" y="118859"/>
                  </a:lnTo>
                </a:path>
              </a:pathLst>
            </a:custGeom>
            <a:ln w="17068">
              <a:solidFill>
                <a:srgbClr val="365E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633067" y="5655613"/>
              <a:ext cx="3810" cy="304165"/>
            </a:xfrm>
            <a:custGeom>
              <a:avLst/>
              <a:gdLst/>
              <a:ahLst/>
              <a:cxnLst/>
              <a:rect l="l" t="t" r="r" b="b"/>
              <a:pathLst>
                <a:path w="3809" h="304164">
                  <a:moveTo>
                    <a:pt x="1812" y="-8527"/>
                  </a:moveTo>
                  <a:lnTo>
                    <a:pt x="1812" y="312119"/>
                  </a:lnTo>
                </a:path>
              </a:pathLst>
            </a:custGeom>
            <a:ln w="20680">
              <a:solidFill>
                <a:srgbClr val="365E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707209" y="5578897"/>
              <a:ext cx="12700" cy="375920"/>
            </a:xfrm>
            <a:custGeom>
              <a:avLst/>
              <a:gdLst/>
              <a:ahLst/>
              <a:cxnLst/>
              <a:rect l="l" t="t" r="r" b="b"/>
              <a:pathLst>
                <a:path w="12700" h="375920">
                  <a:moveTo>
                    <a:pt x="12458" y="375603"/>
                  </a:moveTo>
                  <a:lnTo>
                    <a:pt x="11532" y="321870"/>
                  </a:lnTo>
                  <a:lnTo>
                    <a:pt x="10328" y="268162"/>
                  </a:lnTo>
                  <a:lnTo>
                    <a:pt x="8841" y="214480"/>
                  </a:lnTo>
                  <a:lnTo>
                    <a:pt x="7068" y="160822"/>
                  </a:lnTo>
                  <a:lnTo>
                    <a:pt x="5006" y="107189"/>
                  </a:lnTo>
                  <a:lnTo>
                    <a:pt x="2651" y="53582"/>
                  </a:lnTo>
                  <a:lnTo>
                    <a:pt x="0" y="0"/>
                  </a:lnTo>
                </a:path>
              </a:pathLst>
            </a:custGeom>
            <a:ln w="17054">
              <a:solidFill>
                <a:srgbClr val="365E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097952" y="5593831"/>
              <a:ext cx="762000" cy="393700"/>
            </a:xfrm>
            <a:custGeom>
              <a:avLst/>
              <a:gdLst/>
              <a:ahLst/>
              <a:cxnLst/>
              <a:rect l="l" t="t" r="r" b="b"/>
              <a:pathLst>
                <a:path w="762000" h="393700">
                  <a:moveTo>
                    <a:pt x="748766" y="393196"/>
                  </a:moveTo>
                  <a:lnTo>
                    <a:pt x="0" y="377648"/>
                  </a:lnTo>
                  <a:lnTo>
                    <a:pt x="161" y="324897"/>
                  </a:lnTo>
                  <a:lnTo>
                    <a:pt x="1270" y="270948"/>
                  </a:lnTo>
                  <a:lnTo>
                    <a:pt x="6490" y="106700"/>
                  </a:lnTo>
                  <a:lnTo>
                    <a:pt x="7599" y="52750"/>
                  </a:lnTo>
                  <a:lnTo>
                    <a:pt x="7761" y="0"/>
                  </a:lnTo>
                  <a:lnTo>
                    <a:pt x="756528" y="16570"/>
                  </a:lnTo>
                  <a:lnTo>
                    <a:pt x="760268" y="69050"/>
                  </a:lnTo>
                  <a:lnTo>
                    <a:pt x="761510" y="120850"/>
                  </a:lnTo>
                  <a:lnTo>
                    <a:pt x="760783" y="172642"/>
                  </a:lnTo>
                  <a:lnTo>
                    <a:pt x="758617" y="225100"/>
                  </a:lnTo>
                  <a:lnTo>
                    <a:pt x="748766" y="393196"/>
                  </a:lnTo>
                  <a:close/>
                </a:path>
              </a:pathLst>
            </a:custGeom>
            <a:solidFill>
              <a:srgbClr val="FFFE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567116" y="5593217"/>
              <a:ext cx="1292860" cy="394335"/>
            </a:xfrm>
            <a:custGeom>
              <a:avLst/>
              <a:gdLst/>
              <a:ahLst/>
              <a:cxnLst/>
              <a:rect l="l" t="t" r="r" b="b"/>
              <a:pathLst>
                <a:path w="1292859" h="394335">
                  <a:moveTo>
                    <a:pt x="530836" y="378262"/>
                  </a:moveTo>
                  <a:lnTo>
                    <a:pt x="530998" y="325511"/>
                  </a:lnTo>
                  <a:lnTo>
                    <a:pt x="532107" y="271562"/>
                  </a:lnTo>
                  <a:lnTo>
                    <a:pt x="533783" y="216892"/>
                  </a:lnTo>
                  <a:lnTo>
                    <a:pt x="535650" y="161983"/>
                  </a:lnTo>
                  <a:lnTo>
                    <a:pt x="537326" y="107314"/>
                  </a:lnTo>
                  <a:lnTo>
                    <a:pt x="538435" y="53364"/>
                  </a:lnTo>
                  <a:lnTo>
                    <a:pt x="538597" y="613"/>
                  </a:lnTo>
                  <a:lnTo>
                    <a:pt x="579515" y="1876"/>
                  </a:lnTo>
                  <a:lnTo>
                    <a:pt x="624050" y="3125"/>
                  </a:lnTo>
                  <a:lnTo>
                    <a:pt x="671664" y="4360"/>
                  </a:lnTo>
                  <a:lnTo>
                    <a:pt x="721820" y="5576"/>
                  </a:lnTo>
                  <a:lnTo>
                    <a:pt x="773980" y="6774"/>
                  </a:lnTo>
                  <a:lnTo>
                    <a:pt x="827604" y="7949"/>
                  </a:lnTo>
                  <a:lnTo>
                    <a:pt x="882156" y="9100"/>
                  </a:lnTo>
                  <a:lnTo>
                    <a:pt x="937096" y="10225"/>
                  </a:lnTo>
                  <a:lnTo>
                    <a:pt x="991887" y="11322"/>
                  </a:lnTo>
                  <a:lnTo>
                    <a:pt x="1045991" y="12388"/>
                  </a:lnTo>
                  <a:lnTo>
                    <a:pt x="1098869" y="13421"/>
                  </a:lnTo>
                  <a:lnTo>
                    <a:pt x="1149983" y="14420"/>
                  </a:lnTo>
                  <a:lnTo>
                    <a:pt x="1198796" y="15381"/>
                  </a:lnTo>
                  <a:lnTo>
                    <a:pt x="1244769" y="16304"/>
                  </a:lnTo>
                  <a:lnTo>
                    <a:pt x="1287364" y="17184"/>
                  </a:lnTo>
                  <a:lnTo>
                    <a:pt x="1291104" y="69664"/>
                  </a:lnTo>
                  <a:lnTo>
                    <a:pt x="1292346" y="121464"/>
                  </a:lnTo>
                  <a:lnTo>
                    <a:pt x="1291619" y="173256"/>
                  </a:lnTo>
                  <a:lnTo>
                    <a:pt x="1289453" y="225714"/>
                  </a:lnTo>
                  <a:lnTo>
                    <a:pt x="1286376" y="279511"/>
                  </a:lnTo>
                  <a:lnTo>
                    <a:pt x="1282916" y="335319"/>
                  </a:lnTo>
                  <a:lnTo>
                    <a:pt x="1279603" y="393810"/>
                  </a:lnTo>
                  <a:lnTo>
                    <a:pt x="1237442" y="392953"/>
                  </a:lnTo>
                  <a:lnTo>
                    <a:pt x="1194432" y="392079"/>
                  </a:lnTo>
                  <a:lnTo>
                    <a:pt x="1150498" y="391186"/>
                  </a:lnTo>
                  <a:lnTo>
                    <a:pt x="1105568" y="390271"/>
                  </a:lnTo>
                  <a:lnTo>
                    <a:pt x="1059568" y="389333"/>
                  </a:lnTo>
                  <a:lnTo>
                    <a:pt x="1012423" y="388370"/>
                  </a:lnTo>
                  <a:lnTo>
                    <a:pt x="964061" y="387378"/>
                  </a:lnTo>
                  <a:lnTo>
                    <a:pt x="914407" y="386357"/>
                  </a:lnTo>
                  <a:lnTo>
                    <a:pt x="863388" y="385303"/>
                  </a:lnTo>
                  <a:lnTo>
                    <a:pt x="810931" y="384214"/>
                  </a:lnTo>
                  <a:lnTo>
                    <a:pt x="756962" y="383088"/>
                  </a:lnTo>
                  <a:lnTo>
                    <a:pt x="701407" y="381924"/>
                  </a:lnTo>
                  <a:lnTo>
                    <a:pt x="644193" y="380717"/>
                  </a:lnTo>
                  <a:lnTo>
                    <a:pt x="530836" y="378262"/>
                  </a:lnTo>
                  <a:close/>
                </a:path>
                <a:path w="1292859" h="394335">
                  <a:moveTo>
                    <a:pt x="164622" y="347371"/>
                  </a:moveTo>
                  <a:lnTo>
                    <a:pt x="128978" y="326613"/>
                  </a:lnTo>
                  <a:lnTo>
                    <a:pt x="91017" y="309883"/>
                  </a:lnTo>
                  <a:lnTo>
                    <a:pt x="51256" y="297371"/>
                  </a:lnTo>
                  <a:lnTo>
                    <a:pt x="10212" y="289272"/>
                  </a:lnTo>
                  <a:lnTo>
                    <a:pt x="34470" y="292155"/>
                  </a:lnTo>
                  <a:lnTo>
                    <a:pt x="83138" y="289559"/>
                  </a:lnTo>
                  <a:lnTo>
                    <a:pt x="120556" y="278148"/>
                  </a:lnTo>
                  <a:lnTo>
                    <a:pt x="129900" y="259812"/>
                  </a:lnTo>
                  <a:lnTo>
                    <a:pt x="124590" y="252652"/>
                  </a:lnTo>
                  <a:lnTo>
                    <a:pt x="94122" y="226076"/>
                  </a:lnTo>
                  <a:lnTo>
                    <a:pt x="33339" y="200005"/>
                  </a:lnTo>
                  <a:lnTo>
                    <a:pt x="0" y="195984"/>
                  </a:lnTo>
                  <a:lnTo>
                    <a:pt x="27525" y="197528"/>
                  </a:lnTo>
                  <a:lnTo>
                    <a:pt x="82346" y="192561"/>
                  </a:lnTo>
                  <a:lnTo>
                    <a:pt x="122432" y="181124"/>
                  </a:lnTo>
                  <a:lnTo>
                    <a:pt x="143214" y="141570"/>
                  </a:lnTo>
                  <a:lnTo>
                    <a:pt x="91026" y="111465"/>
                  </a:lnTo>
                  <a:lnTo>
                    <a:pt x="46852" y="98187"/>
                  </a:lnTo>
                  <a:lnTo>
                    <a:pt x="24305" y="93082"/>
                  </a:lnTo>
                  <a:lnTo>
                    <a:pt x="55197" y="100284"/>
                  </a:lnTo>
                  <a:lnTo>
                    <a:pt x="86702" y="103899"/>
                  </a:lnTo>
                  <a:lnTo>
                    <a:pt x="116675" y="100878"/>
                  </a:lnTo>
                  <a:lnTo>
                    <a:pt x="142972" y="88172"/>
                  </a:lnTo>
                  <a:lnTo>
                    <a:pt x="151282" y="75517"/>
                  </a:lnTo>
                  <a:lnTo>
                    <a:pt x="150937" y="60580"/>
                  </a:lnTo>
                  <a:lnTo>
                    <a:pt x="122269" y="20511"/>
                  </a:lnTo>
                  <a:lnTo>
                    <a:pt x="86916" y="4228"/>
                  </a:lnTo>
                  <a:lnTo>
                    <a:pt x="68013" y="0"/>
                  </a:lnTo>
                </a:path>
              </a:pathLst>
            </a:custGeom>
            <a:ln w="17068">
              <a:solidFill>
                <a:srgbClr val="365E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924552" y="4911189"/>
              <a:ext cx="1135380" cy="2924175"/>
            </a:xfrm>
            <a:custGeom>
              <a:avLst/>
              <a:gdLst/>
              <a:ahLst/>
              <a:cxnLst/>
              <a:rect l="l" t="t" r="r" b="b"/>
              <a:pathLst>
                <a:path w="1135379" h="2924175">
                  <a:moveTo>
                    <a:pt x="535747" y="2924176"/>
                  </a:moveTo>
                  <a:lnTo>
                    <a:pt x="486489" y="2912122"/>
                  </a:lnTo>
                  <a:lnTo>
                    <a:pt x="457479" y="2862956"/>
                  </a:lnTo>
                  <a:lnTo>
                    <a:pt x="431765" y="2739578"/>
                  </a:lnTo>
                  <a:lnTo>
                    <a:pt x="391627" y="2535653"/>
                  </a:lnTo>
                  <a:lnTo>
                    <a:pt x="354089" y="2336087"/>
                  </a:lnTo>
                  <a:lnTo>
                    <a:pt x="301374" y="2042024"/>
                  </a:lnTo>
                  <a:lnTo>
                    <a:pt x="97644" y="851438"/>
                  </a:lnTo>
                  <a:lnTo>
                    <a:pt x="82460" y="754425"/>
                  </a:lnTo>
                  <a:lnTo>
                    <a:pt x="45445" y="501750"/>
                  </a:lnTo>
                  <a:lnTo>
                    <a:pt x="29691" y="403021"/>
                  </a:lnTo>
                  <a:lnTo>
                    <a:pt x="21358" y="355378"/>
                  </a:lnTo>
                  <a:lnTo>
                    <a:pt x="12637" y="309288"/>
                  </a:lnTo>
                  <a:lnTo>
                    <a:pt x="3858" y="249881"/>
                  </a:lnTo>
                  <a:lnTo>
                    <a:pt x="0" y="191222"/>
                  </a:lnTo>
                  <a:lnTo>
                    <a:pt x="1235" y="142804"/>
                  </a:lnTo>
                  <a:lnTo>
                    <a:pt x="7735" y="114122"/>
                  </a:lnTo>
                  <a:lnTo>
                    <a:pt x="42329" y="88141"/>
                  </a:lnTo>
                  <a:lnTo>
                    <a:pt x="110471" y="64001"/>
                  </a:lnTo>
                  <a:lnTo>
                    <a:pt x="191916" y="44141"/>
                  </a:lnTo>
                  <a:lnTo>
                    <a:pt x="263751" y="27668"/>
                  </a:lnTo>
                  <a:lnTo>
                    <a:pt x="326673" y="14799"/>
                  </a:lnTo>
                  <a:lnTo>
                    <a:pt x="381384" y="5753"/>
                  </a:lnTo>
                  <a:lnTo>
                    <a:pt x="428582" y="747"/>
                  </a:lnTo>
                  <a:lnTo>
                    <a:pt x="468966" y="0"/>
                  </a:lnTo>
                  <a:lnTo>
                    <a:pt x="503237" y="3728"/>
                  </a:lnTo>
                  <a:lnTo>
                    <a:pt x="556233" y="25483"/>
                  </a:lnTo>
                  <a:lnTo>
                    <a:pt x="593167" y="67756"/>
                  </a:lnTo>
                  <a:lnTo>
                    <a:pt x="619631" y="132290"/>
                  </a:lnTo>
                  <a:lnTo>
                    <a:pt x="630687" y="173450"/>
                  </a:lnTo>
                  <a:lnTo>
                    <a:pt x="640953" y="216836"/>
                  </a:lnTo>
                  <a:lnTo>
                    <a:pt x="662243" y="312412"/>
                  </a:lnTo>
                  <a:lnTo>
                    <a:pt x="683784" y="415023"/>
                  </a:lnTo>
                  <a:lnTo>
                    <a:pt x="704662" y="519024"/>
                  </a:lnTo>
                  <a:lnTo>
                    <a:pt x="732738" y="665288"/>
                  </a:lnTo>
                  <a:lnTo>
                    <a:pt x="840615" y="1260922"/>
                  </a:lnTo>
                  <a:lnTo>
                    <a:pt x="870676" y="1415846"/>
                  </a:lnTo>
                  <a:lnTo>
                    <a:pt x="1010672" y="2058704"/>
                  </a:lnTo>
                  <a:lnTo>
                    <a:pt x="1053166" y="2263479"/>
                  </a:lnTo>
                  <a:lnTo>
                    <a:pt x="1078958" y="2393561"/>
                  </a:lnTo>
                  <a:lnTo>
                    <a:pt x="1101272" y="2512837"/>
                  </a:lnTo>
                  <a:lnTo>
                    <a:pt x="1110736" y="2566908"/>
                  </a:lnTo>
                  <a:lnTo>
                    <a:pt x="1118864" y="2616457"/>
                  </a:lnTo>
                  <a:lnTo>
                    <a:pt x="1125501" y="2660880"/>
                  </a:lnTo>
                  <a:lnTo>
                    <a:pt x="1130491" y="2699570"/>
                  </a:lnTo>
                  <a:lnTo>
                    <a:pt x="1134913" y="2757326"/>
                  </a:lnTo>
                  <a:lnTo>
                    <a:pt x="1134033" y="2775180"/>
                  </a:lnTo>
                  <a:lnTo>
                    <a:pt x="1091050" y="2820268"/>
                  </a:lnTo>
                  <a:lnTo>
                    <a:pt x="1054363" y="2836757"/>
                  </a:lnTo>
                  <a:lnTo>
                    <a:pt x="1008958" y="2852256"/>
                  </a:lnTo>
                  <a:lnTo>
                    <a:pt x="956679" y="2866625"/>
                  </a:lnTo>
                  <a:lnTo>
                    <a:pt x="899372" y="2879722"/>
                  </a:lnTo>
                  <a:lnTo>
                    <a:pt x="838882" y="2891408"/>
                  </a:lnTo>
                  <a:lnTo>
                    <a:pt x="777055" y="2901544"/>
                  </a:lnTo>
                  <a:lnTo>
                    <a:pt x="715736" y="2909990"/>
                  </a:lnTo>
                  <a:lnTo>
                    <a:pt x="656769" y="2916605"/>
                  </a:lnTo>
                  <a:lnTo>
                    <a:pt x="602001" y="2921249"/>
                  </a:lnTo>
                  <a:lnTo>
                    <a:pt x="553277" y="2923783"/>
                  </a:lnTo>
                  <a:lnTo>
                    <a:pt x="535747" y="2924176"/>
                  </a:lnTo>
                  <a:close/>
                </a:path>
              </a:pathLst>
            </a:custGeom>
            <a:solidFill>
              <a:srgbClr val="D6C7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8995400" y="5311719"/>
              <a:ext cx="662940" cy="554355"/>
            </a:xfrm>
            <a:custGeom>
              <a:avLst/>
              <a:gdLst/>
              <a:ahLst/>
              <a:cxnLst/>
              <a:rect l="l" t="t" r="r" b="b"/>
              <a:pathLst>
                <a:path w="662940" h="554354">
                  <a:moveTo>
                    <a:pt x="0" y="137475"/>
                  </a:moveTo>
                  <a:lnTo>
                    <a:pt x="49597" y="119795"/>
                  </a:lnTo>
                  <a:lnTo>
                    <a:pt x="99557" y="103134"/>
                  </a:lnTo>
                  <a:lnTo>
                    <a:pt x="149855" y="87499"/>
                  </a:lnTo>
                  <a:lnTo>
                    <a:pt x="200469" y="72895"/>
                  </a:lnTo>
                  <a:lnTo>
                    <a:pt x="251376" y="59327"/>
                  </a:lnTo>
                  <a:lnTo>
                    <a:pt x="302553" y="46802"/>
                  </a:lnTo>
                  <a:lnTo>
                    <a:pt x="353976" y="35324"/>
                  </a:lnTo>
                  <a:lnTo>
                    <a:pt x="405623" y="24899"/>
                  </a:lnTo>
                  <a:lnTo>
                    <a:pt x="457471" y="15533"/>
                  </a:lnTo>
                  <a:lnTo>
                    <a:pt x="509497" y="7231"/>
                  </a:lnTo>
                  <a:lnTo>
                    <a:pt x="561677" y="0"/>
                  </a:lnTo>
                </a:path>
                <a:path w="662940" h="554354">
                  <a:moveTo>
                    <a:pt x="72916" y="554199"/>
                  </a:moveTo>
                  <a:lnTo>
                    <a:pt x="122084" y="543045"/>
                  </a:lnTo>
                  <a:lnTo>
                    <a:pt x="171245" y="531884"/>
                  </a:lnTo>
                  <a:lnTo>
                    <a:pt x="220401" y="520718"/>
                  </a:lnTo>
                  <a:lnTo>
                    <a:pt x="269552" y="509548"/>
                  </a:lnTo>
                  <a:lnTo>
                    <a:pt x="318700" y="498374"/>
                  </a:lnTo>
                  <a:lnTo>
                    <a:pt x="367847" y="487200"/>
                  </a:lnTo>
                  <a:lnTo>
                    <a:pt x="416994" y="476025"/>
                  </a:lnTo>
                  <a:lnTo>
                    <a:pt x="466143" y="464851"/>
                  </a:lnTo>
                  <a:lnTo>
                    <a:pt x="515294" y="453681"/>
                  </a:lnTo>
                  <a:lnTo>
                    <a:pt x="564450" y="442515"/>
                  </a:lnTo>
                  <a:lnTo>
                    <a:pt x="613611" y="431354"/>
                  </a:lnTo>
                  <a:lnTo>
                    <a:pt x="662779" y="420200"/>
                  </a:lnTo>
                </a:path>
              </a:pathLst>
            </a:custGeom>
            <a:ln w="12755">
              <a:solidFill>
                <a:srgbClr val="365E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9202915" y="5992756"/>
              <a:ext cx="534035" cy="755650"/>
            </a:xfrm>
            <a:custGeom>
              <a:avLst/>
              <a:gdLst/>
              <a:ahLst/>
              <a:cxnLst/>
              <a:rect l="l" t="t" r="r" b="b"/>
              <a:pathLst>
                <a:path w="534034" h="755650">
                  <a:moveTo>
                    <a:pt x="137252" y="755502"/>
                  </a:moveTo>
                  <a:lnTo>
                    <a:pt x="115440" y="690747"/>
                  </a:lnTo>
                  <a:lnTo>
                    <a:pt x="75859" y="486964"/>
                  </a:lnTo>
                  <a:lnTo>
                    <a:pt x="35975" y="272248"/>
                  </a:lnTo>
                  <a:lnTo>
                    <a:pt x="0" y="69555"/>
                  </a:lnTo>
                  <a:lnTo>
                    <a:pt x="401547" y="0"/>
                  </a:lnTo>
                  <a:lnTo>
                    <a:pt x="413717" y="51612"/>
                  </a:lnTo>
                  <a:lnTo>
                    <a:pt x="424634" y="101990"/>
                  </a:lnTo>
                  <a:lnTo>
                    <a:pt x="434506" y="151338"/>
                  </a:lnTo>
                  <a:lnTo>
                    <a:pt x="443542" y="199861"/>
                  </a:lnTo>
                  <a:lnTo>
                    <a:pt x="451950" y="247765"/>
                  </a:lnTo>
                  <a:lnTo>
                    <a:pt x="475504" y="389817"/>
                  </a:lnTo>
                  <a:lnTo>
                    <a:pt x="491903" y="485187"/>
                  </a:lnTo>
                  <a:lnTo>
                    <a:pt x="500939" y="533688"/>
                  </a:lnTo>
                  <a:lnTo>
                    <a:pt x="510811" y="583008"/>
                  </a:lnTo>
                  <a:lnTo>
                    <a:pt x="521728" y="633351"/>
                  </a:lnTo>
                  <a:lnTo>
                    <a:pt x="533898" y="684923"/>
                  </a:lnTo>
                  <a:lnTo>
                    <a:pt x="485482" y="691880"/>
                  </a:lnTo>
                  <a:lnTo>
                    <a:pt x="437424" y="700305"/>
                  </a:lnTo>
                  <a:lnTo>
                    <a:pt x="389606" y="709707"/>
                  </a:lnTo>
                  <a:lnTo>
                    <a:pt x="294208" y="729491"/>
                  </a:lnTo>
                  <a:lnTo>
                    <a:pt x="246390" y="738893"/>
                  </a:lnTo>
                  <a:lnTo>
                    <a:pt x="198332" y="747317"/>
                  </a:lnTo>
                  <a:lnTo>
                    <a:pt x="143993" y="755093"/>
                  </a:lnTo>
                  <a:lnTo>
                    <a:pt x="137252" y="755502"/>
                  </a:lnTo>
                  <a:close/>
                </a:path>
              </a:pathLst>
            </a:custGeom>
            <a:solidFill>
              <a:srgbClr val="A0A6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9320356" y="6755623"/>
              <a:ext cx="603250" cy="628650"/>
            </a:xfrm>
            <a:custGeom>
              <a:avLst/>
              <a:gdLst/>
              <a:ahLst/>
              <a:cxnLst/>
              <a:rect l="l" t="t" r="r" b="b"/>
              <a:pathLst>
                <a:path w="603250" h="628650">
                  <a:moveTo>
                    <a:pt x="0" y="628256"/>
                  </a:moveTo>
                  <a:lnTo>
                    <a:pt x="50244" y="618747"/>
                  </a:lnTo>
                  <a:lnTo>
                    <a:pt x="100489" y="609246"/>
                  </a:lnTo>
                  <a:lnTo>
                    <a:pt x="150733" y="599750"/>
                  </a:lnTo>
                  <a:lnTo>
                    <a:pt x="200978" y="590258"/>
                  </a:lnTo>
                  <a:lnTo>
                    <a:pt x="251222" y="580769"/>
                  </a:lnTo>
                  <a:lnTo>
                    <a:pt x="301467" y="571282"/>
                  </a:lnTo>
                  <a:lnTo>
                    <a:pt x="351711" y="561794"/>
                  </a:lnTo>
                  <a:lnTo>
                    <a:pt x="401956" y="552305"/>
                  </a:lnTo>
                  <a:lnTo>
                    <a:pt x="452201" y="542813"/>
                  </a:lnTo>
                  <a:lnTo>
                    <a:pt x="502445" y="533317"/>
                  </a:lnTo>
                  <a:lnTo>
                    <a:pt x="552690" y="523816"/>
                  </a:lnTo>
                  <a:lnTo>
                    <a:pt x="602934" y="514307"/>
                  </a:lnTo>
                </a:path>
                <a:path w="603250" h="628650">
                  <a:moveTo>
                    <a:pt x="18381" y="158342"/>
                  </a:moveTo>
                  <a:lnTo>
                    <a:pt x="29794" y="144761"/>
                  </a:lnTo>
                  <a:lnTo>
                    <a:pt x="38755" y="129472"/>
                  </a:lnTo>
                  <a:lnTo>
                    <a:pt x="45036" y="112917"/>
                  </a:lnTo>
                  <a:lnTo>
                    <a:pt x="48406" y="95537"/>
                  </a:lnTo>
                  <a:lnTo>
                    <a:pt x="49251" y="104011"/>
                  </a:lnTo>
                  <a:lnTo>
                    <a:pt x="69698" y="138396"/>
                  </a:lnTo>
                  <a:lnTo>
                    <a:pt x="77772" y="139886"/>
                  </a:lnTo>
                  <a:lnTo>
                    <a:pt x="85579" y="137885"/>
                  </a:lnTo>
                  <a:lnTo>
                    <a:pt x="108659" y="100319"/>
                  </a:lnTo>
                  <a:lnTo>
                    <a:pt x="117849" y="76512"/>
                  </a:lnTo>
                  <a:lnTo>
                    <a:pt x="121044" y="86923"/>
                  </a:lnTo>
                  <a:lnTo>
                    <a:pt x="149766" y="117673"/>
                  </a:lnTo>
                  <a:lnTo>
                    <a:pt x="161992" y="117862"/>
                  </a:lnTo>
                  <a:lnTo>
                    <a:pt x="173950" y="114253"/>
                  </a:lnTo>
                  <a:lnTo>
                    <a:pt x="203678" y="75901"/>
                  </a:lnTo>
                  <a:lnTo>
                    <a:pt x="206901" y="63828"/>
                  </a:lnTo>
                  <a:lnTo>
                    <a:pt x="207233" y="77336"/>
                  </a:lnTo>
                  <a:lnTo>
                    <a:pt x="213539" y="89502"/>
                  </a:lnTo>
                  <a:lnTo>
                    <a:pt x="224134" y="98753"/>
                  </a:lnTo>
                  <a:lnTo>
                    <a:pt x="237334" y="103516"/>
                  </a:lnTo>
                  <a:lnTo>
                    <a:pt x="251146" y="103266"/>
                  </a:lnTo>
                  <a:lnTo>
                    <a:pt x="286761" y="82035"/>
                  </a:lnTo>
                  <a:lnTo>
                    <a:pt x="307958" y="45787"/>
                  </a:lnTo>
                  <a:lnTo>
                    <a:pt x="313313" y="32732"/>
                  </a:lnTo>
                  <a:lnTo>
                    <a:pt x="313119" y="43901"/>
                  </a:lnTo>
                  <a:lnTo>
                    <a:pt x="335736" y="80063"/>
                  </a:lnTo>
                  <a:lnTo>
                    <a:pt x="357322" y="84148"/>
                  </a:lnTo>
                  <a:lnTo>
                    <a:pt x="367847" y="81012"/>
                  </a:lnTo>
                  <a:lnTo>
                    <a:pt x="399100" y="47008"/>
                  </a:lnTo>
                  <a:lnTo>
                    <a:pt x="416595" y="16692"/>
                  </a:lnTo>
                  <a:lnTo>
                    <a:pt x="421359" y="0"/>
                  </a:lnTo>
                </a:path>
              </a:pathLst>
            </a:custGeom>
            <a:ln w="12755">
              <a:solidFill>
                <a:srgbClr val="365E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434716" y="9124942"/>
            <a:ext cx="10093277" cy="1101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1900"/>
              </a:lnSpc>
              <a:spcBef>
                <a:spcPts val="95"/>
              </a:spcBef>
            </a:pPr>
            <a:r>
              <a:rPr lang="ru-RU" sz="2000" spc="215" dirty="0">
                <a:solidFill>
                  <a:srgbClr val="3B8B69"/>
                </a:solidFill>
                <a:latin typeface="Microsoft Sans Serif"/>
                <a:cs typeface="Microsoft Sans Serif"/>
              </a:rPr>
              <a:t>* В случае слишком сложной формулировки для дебатов, наша команда по контенту может предоставить вспомогательные материалы, чтобы помочь командам подготовиться.</a:t>
            </a:r>
            <a:endParaRPr sz="2000" dirty="0">
              <a:latin typeface="Microsoft Sans Serif"/>
              <a:cs typeface="Microsoft Sans Serif"/>
            </a:endParaRPr>
          </a:p>
        </p:txBody>
      </p:sp>
      <p:pic>
        <p:nvPicPr>
          <p:cNvPr id="35" name="object 3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717215" y="-12345"/>
            <a:ext cx="1447799" cy="144779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58600" y="7353300"/>
            <a:ext cx="9031605" cy="16594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0700" spc="-465" dirty="0">
                <a:solidFill>
                  <a:srgbClr val="2E3C58"/>
                </a:solidFill>
                <a:latin typeface="Tahoma"/>
                <a:cs typeface="Tahoma"/>
              </a:rPr>
              <a:t>УЧАСТИЕ</a:t>
            </a:r>
            <a:endParaRPr sz="10700" dirty="0">
              <a:latin typeface="Tahoma"/>
              <a:cs typeface="Tahom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-3505200" y="495300"/>
            <a:ext cx="18288000" cy="6619875"/>
            <a:chOff x="0" y="474166"/>
            <a:chExt cx="18288000" cy="6619875"/>
          </a:xfrm>
        </p:grpSpPr>
        <p:sp>
          <p:nvSpPr>
            <p:cNvPr id="4" name="object 4"/>
            <p:cNvSpPr/>
            <p:nvPr/>
          </p:nvSpPr>
          <p:spPr>
            <a:xfrm>
              <a:off x="0" y="6718779"/>
              <a:ext cx="18288000" cy="9525"/>
            </a:xfrm>
            <a:custGeom>
              <a:avLst/>
              <a:gdLst/>
              <a:ahLst/>
              <a:cxnLst/>
              <a:rect l="l" t="t" r="r" b="b"/>
              <a:pathLst>
                <a:path w="18288000" h="9525">
                  <a:moveTo>
                    <a:pt x="0" y="9524"/>
                  </a:moveTo>
                  <a:lnTo>
                    <a:pt x="0" y="0"/>
                  </a:lnTo>
                  <a:lnTo>
                    <a:pt x="18287999" y="0"/>
                  </a:lnTo>
                  <a:lnTo>
                    <a:pt x="18287999" y="9524"/>
                  </a:lnTo>
                  <a:lnTo>
                    <a:pt x="0" y="9524"/>
                  </a:lnTo>
                  <a:close/>
                </a:path>
              </a:pathLst>
            </a:custGeom>
            <a:solidFill>
              <a:srgbClr val="2E3C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49267" y="474166"/>
              <a:ext cx="11197318" cy="661956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696508" y="2247900"/>
            <a:ext cx="17517464" cy="6211829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1004570" marR="4685665" indent="-342900">
              <a:lnSpc>
                <a:spcPct val="119600"/>
              </a:lnSpc>
              <a:spcBef>
                <a:spcPts val="135"/>
              </a:spcBef>
              <a:buFont typeface="Arial" panose="020B0604020202020204" pitchFamily="34" charset="0"/>
              <a:buChar char="•"/>
            </a:pPr>
            <a:r>
              <a:rPr lang="ru-RU" sz="3200" spc="110" dirty="0" smtClean="0">
                <a:latin typeface="Microsoft Sans Serif"/>
                <a:cs typeface="Microsoft Sans Serif"/>
              </a:rPr>
              <a:t>знакомство </a:t>
            </a:r>
            <a:r>
              <a:rPr lang="ru-RU" sz="3200" spc="110" dirty="0">
                <a:latin typeface="Microsoft Sans Serif"/>
                <a:cs typeface="Microsoft Sans Serif"/>
              </a:rPr>
              <a:t>со студентами со всей планеты – соревнования охватывают все континенты </a:t>
            </a:r>
          </a:p>
          <a:p>
            <a:pPr marL="1004570" marR="4685665" indent="-342900">
              <a:lnSpc>
                <a:spcPct val="119600"/>
              </a:lnSpc>
              <a:spcBef>
                <a:spcPts val="135"/>
              </a:spcBef>
              <a:buFont typeface="Arial" panose="020B0604020202020204" pitchFamily="34" charset="0"/>
              <a:buChar char="•"/>
            </a:pPr>
            <a:r>
              <a:rPr lang="ru-RU" sz="3200" spc="105" dirty="0">
                <a:latin typeface="Microsoft Sans Serif"/>
                <a:cs typeface="Microsoft Sans Serif"/>
              </a:rPr>
              <a:t>на подготовку требуется не так много времени</a:t>
            </a:r>
            <a:r>
              <a:rPr lang="en" sz="3200" spc="-95" dirty="0">
                <a:latin typeface="Microsoft Sans Serif"/>
                <a:cs typeface="Microsoft Sans Serif"/>
              </a:rPr>
              <a:t> </a:t>
            </a:r>
            <a:r>
              <a:rPr sz="3200" spc="105" dirty="0">
                <a:latin typeface="Microsoft Sans Serif"/>
                <a:cs typeface="Microsoft Sans Serif"/>
              </a:rPr>
              <a:t>(</a:t>
            </a:r>
            <a:r>
              <a:rPr lang="ru-RU" sz="3200" spc="105" dirty="0">
                <a:latin typeface="Microsoft Sans Serif"/>
                <a:cs typeface="Microsoft Sans Serif"/>
              </a:rPr>
              <a:t>это не </a:t>
            </a:r>
            <a:r>
              <a:rPr lang="ru-RU" sz="3200" spc="105" dirty="0" smtClean="0">
                <a:latin typeface="Microsoft Sans Serif"/>
                <a:cs typeface="Microsoft Sans Serif"/>
              </a:rPr>
              <a:t>классический </a:t>
            </a:r>
            <a:r>
              <a:rPr lang="ru-RU" sz="3200" spc="105" dirty="0" err="1" smtClean="0">
                <a:latin typeface="Microsoft Sans Serif"/>
                <a:cs typeface="Microsoft Sans Serif"/>
              </a:rPr>
              <a:t>муткорт</a:t>
            </a:r>
            <a:r>
              <a:rPr sz="3200" spc="90" dirty="0">
                <a:latin typeface="Microsoft Sans Serif"/>
                <a:cs typeface="Microsoft Sans Serif"/>
              </a:rPr>
              <a:t>)</a:t>
            </a:r>
            <a:endParaRPr lang="ru-RU" sz="3200" spc="90" dirty="0">
              <a:latin typeface="Microsoft Sans Serif"/>
              <a:cs typeface="Microsoft Sans Serif"/>
            </a:endParaRPr>
          </a:p>
          <a:p>
            <a:pPr marL="1004570" marR="4685665" indent="-342900">
              <a:lnSpc>
                <a:spcPct val="119600"/>
              </a:lnSpc>
              <a:spcBef>
                <a:spcPts val="135"/>
              </a:spcBef>
              <a:buFont typeface="Arial" panose="020B0604020202020204" pitchFamily="34" charset="0"/>
              <a:buChar char="•"/>
            </a:pPr>
            <a:r>
              <a:rPr lang="ru-RU" sz="3200" spc="90" dirty="0">
                <a:latin typeface="Microsoft Sans Serif"/>
                <a:cs typeface="Microsoft Sans Serif"/>
              </a:rPr>
              <a:t>новые знания по самым разным темам и возможность улучшить практические навыки юриста</a:t>
            </a:r>
          </a:p>
          <a:p>
            <a:pPr marL="1004570" marR="1147445" indent="-342900">
              <a:lnSpc>
                <a:spcPct val="119600"/>
              </a:lnSpc>
              <a:buFont typeface="Arial" panose="020B0604020202020204" pitchFamily="34" charset="0"/>
              <a:buChar char="•"/>
            </a:pPr>
            <a:r>
              <a:rPr lang="ru-RU" sz="3200" spc="114" dirty="0">
                <a:latin typeface="Microsoft Sans Serif"/>
                <a:cs typeface="Microsoft Sans Serif"/>
              </a:rPr>
              <a:t>шанс продемонстрировать уже существующие </a:t>
            </a:r>
            <a:r>
              <a:rPr lang="ru-RU" sz="3200" spc="114" dirty="0" smtClean="0">
                <a:latin typeface="Microsoft Sans Serif"/>
                <a:cs typeface="Microsoft Sans Serif"/>
              </a:rPr>
              <a:t>навыки </a:t>
            </a:r>
            <a:r>
              <a:rPr lang="ru-RU" sz="3200" spc="114" dirty="0">
                <a:latin typeface="Microsoft Sans Serif"/>
                <a:cs typeface="Microsoft Sans Serif"/>
              </a:rPr>
              <a:t>и представить свой </a:t>
            </a:r>
            <a:r>
              <a:rPr lang="ru-RU" sz="3200" spc="114" dirty="0" smtClean="0">
                <a:latin typeface="Microsoft Sans Serif"/>
                <a:cs typeface="Microsoft Sans Serif"/>
              </a:rPr>
              <a:t>университет</a:t>
            </a:r>
            <a:endParaRPr lang="ru-RU" sz="3200" spc="114" dirty="0">
              <a:latin typeface="Microsoft Sans Serif"/>
              <a:cs typeface="Microsoft Sans Serif"/>
            </a:endParaRPr>
          </a:p>
          <a:p>
            <a:pPr marL="1004570" indent="-342900">
              <a:lnSpc>
                <a:spcPct val="100000"/>
              </a:lnSpc>
              <a:spcBef>
                <a:spcPts val="535"/>
              </a:spcBef>
              <a:buFont typeface="Arial" panose="020B0604020202020204" pitchFamily="34" charset="0"/>
              <a:buChar char="•"/>
            </a:pPr>
            <a:r>
              <a:rPr lang="ru-RU" sz="3200" spc="120" dirty="0">
                <a:latin typeface="Microsoft Sans Serif"/>
                <a:cs typeface="Microsoft Sans Serif"/>
              </a:rPr>
              <a:t>опыт, которым можно поделиться с друзьями, семьей, преподавателями и </a:t>
            </a:r>
            <a:r>
              <a:rPr lang="ru-RU" sz="3200" spc="120" dirty="0" smtClean="0">
                <a:latin typeface="Microsoft Sans Serif"/>
                <a:cs typeface="Microsoft Sans Serif"/>
              </a:rPr>
              <a:t>будущими </a:t>
            </a:r>
            <a:r>
              <a:rPr lang="ru-RU" sz="3200" spc="120" dirty="0">
                <a:latin typeface="Microsoft Sans Serif"/>
                <a:cs typeface="Microsoft Sans Serif"/>
              </a:rPr>
              <a:t>работодателями</a:t>
            </a: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000" dirty="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667325" y="703852"/>
            <a:ext cx="10028289" cy="138948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8950" b="0" i="0" spc="229" dirty="0">
                <a:solidFill>
                  <a:srgbClr val="EBA226"/>
                </a:solidFill>
                <a:latin typeface="Tahoma"/>
                <a:cs typeface="Tahoma"/>
              </a:rPr>
              <a:t>ВОЗМОЖНОСТИ</a:t>
            </a:r>
            <a:endParaRPr sz="8950" dirty="0">
              <a:latin typeface="Tahoma"/>
              <a:cs typeface="Tahoma"/>
            </a:endParaRPr>
          </a:p>
        </p:txBody>
      </p:sp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896775" y="-17831"/>
            <a:ext cx="1447799" cy="144779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275356" y="8343900"/>
            <a:ext cx="524348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spc="229" dirty="0" smtClean="0">
                <a:solidFill>
                  <a:schemeClr val="accent3">
                    <a:lumMod val="75000"/>
                  </a:schemeClr>
                </a:solidFill>
                <a:latin typeface="Tahoma"/>
                <a:cs typeface="Tahoma"/>
              </a:rPr>
              <a:t>Интересно?</a:t>
            </a:r>
            <a:r>
              <a:rPr lang="ru-RU" spc="229" dirty="0" smtClean="0">
                <a:solidFill>
                  <a:schemeClr val="accent3">
                    <a:lumMod val="75000"/>
                  </a:schemeClr>
                </a:solidFill>
                <a:latin typeface="Tahoma"/>
                <a:cs typeface="Tahoma"/>
              </a:rPr>
              <a:t> 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3400" y="753057"/>
            <a:ext cx="15621000" cy="138948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8950" b="0" i="0" spc="480" dirty="0" smtClean="0">
                <a:latin typeface="Tahoma"/>
                <a:cs typeface="Tahoma"/>
              </a:rPr>
              <a:t>КАК СТАТЬ УЧАСТНИКОМ?</a:t>
            </a:r>
            <a:endParaRPr sz="8950" dirty="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5887" y="2628900"/>
            <a:ext cx="7775575" cy="512961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lang="ru-RU" sz="2800" b="1" spc="-135" dirty="0">
                <a:solidFill>
                  <a:srgbClr val="1C4953"/>
                </a:solidFill>
                <a:latin typeface="Tahoma"/>
                <a:cs typeface="Tahoma"/>
              </a:rPr>
              <a:t>Команда 2-3 человека</a:t>
            </a:r>
            <a:endParaRPr lang="ru-RU" sz="2800" dirty="0">
              <a:latin typeface="Microsoft Sans Serif"/>
              <a:cs typeface="Microsoft Sans Serif"/>
            </a:endParaRP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835719" y="0"/>
            <a:ext cx="1447799" cy="14477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89402" y="4076700"/>
            <a:ext cx="10556736" cy="50937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lang="ru-RU" sz="2800" b="1" spc="-135" dirty="0" smtClean="0">
                <a:solidFill>
                  <a:srgbClr val="1C4953"/>
                </a:solidFill>
                <a:latin typeface="Tahoma"/>
                <a:cs typeface="Tahoma"/>
              </a:rPr>
              <a:t>Напишите нам на почту: </a:t>
            </a:r>
            <a:r>
              <a:rPr lang="en-US" sz="2800" b="1" spc="-135" dirty="0" smtClean="0">
                <a:solidFill>
                  <a:srgbClr val="1C4953"/>
                </a:solidFill>
                <a:latin typeface="Tahoma"/>
                <a:cs typeface="Tahoma"/>
                <a:hlinkClick r:id="rId3"/>
              </a:rPr>
              <a:t>intmootcourtcentermsu@gmail.com</a:t>
            </a:r>
            <a:endParaRPr lang="ru-RU" sz="2800" b="1" spc="-135" dirty="0" smtClean="0">
              <a:solidFill>
                <a:srgbClr val="1C4953"/>
              </a:solidFill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lang="en-US" sz="2800" b="1" spc="-135" dirty="0" smtClean="0">
                <a:solidFill>
                  <a:srgbClr val="1C4953"/>
                </a:solidFill>
                <a:latin typeface="Tahoma"/>
                <a:cs typeface="Tahoma"/>
              </a:rPr>
              <a:t> </a:t>
            </a: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lang="ru-RU" sz="2800" b="1" spc="-135" dirty="0" smtClean="0">
                <a:solidFill>
                  <a:srgbClr val="1C4953"/>
                </a:solidFill>
                <a:latin typeface="Tahoma"/>
                <a:cs typeface="Tahoma"/>
              </a:rPr>
              <a:t>Тема письма: Хочу на дебаты! </a:t>
            </a: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endParaRPr lang="ru-RU" sz="2800" b="1" spc="-135" dirty="0" smtClean="0">
              <a:solidFill>
                <a:srgbClr val="1C4953"/>
              </a:solidFill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lang="ru-RU" sz="2800" b="1" spc="-135" dirty="0" smtClean="0">
                <a:solidFill>
                  <a:srgbClr val="1C4953"/>
                </a:solidFill>
                <a:latin typeface="Tahoma"/>
                <a:cs typeface="Tahoma"/>
              </a:rPr>
              <a:t>В приложении прикрепите в формате </a:t>
            </a:r>
            <a:r>
              <a:rPr lang="en-US" sz="2800" b="1" spc="-135" dirty="0" smtClean="0">
                <a:solidFill>
                  <a:srgbClr val="1C4953"/>
                </a:solidFill>
                <a:latin typeface="Tahoma"/>
                <a:cs typeface="Tahoma"/>
              </a:rPr>
              <a:t>PDF</a:t>
            </a:r>
            <a:r>
              <a:rPr lang="ru-RU" sz="2800" b="1" spc="-135" dirty="0">
                <a:solidFill>
                  <a:srgbClr val="1C4953"/>
                </a:solidFill>
                <a:latin typeface="Tahoma"/>
                <a:cs typeface="Tahoma"/>
              </a:rPr>
              <a:t> </a:t>
            </a:r>
            <a:r>
              <a:rPr lang="ru-RU" sz="2800" b="1" spc="-135" dirty="0" smtClean="0">
                <a:solidFill>
                  <a:srgbClr val="1C4953"/>
                </a:solidFill>
                <a:latin typeface="Tahoma"/>
                <a:cs typeface="Tahoma"/>
              </a:rPr>
              <a:t>единым файлом </a:t>
            </a: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lang="ru-RU" sz="2800" b="1" spc="-135" dirty="0" smtClean="0">
                <a:solidFill>
                  <a:srgbClr val="1C4953"/>
                </a:solidFill>
                <a:latin typeface="Tahoma"/>
                <a:cs typeface="Tahoma"/>
              </a:rPr>
              <a:t>мотивационное письмо и резюме  на английском языке</a:t>
            </a: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endParaRPr lang="ru-RU" sz="2800" b="1" spc="-135" dirty="0">
              <a:solidFill>
                <a:srgbClr val="1C4953"/>
              </a:solidFill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lang="ru-RU" sz="2800" b="1" spc="-135" dirty="0" smtClean="0">
                <a:solidFill>
                  <a:srgbClr val="1C4953"/>
                </a:solidFill>
                <a:latin typeface="Tahoma"/>
                <a:cs typeface="Tahoma"/>
              </a:rPr>
              <a:t>Ждите приглашение на собеседование</a:t>
            </a: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endParaRPr lang="ru-RU" sz="2800" b="1" spc="-135" dirty="0">
              <a:solidFill>
                <a:srgbClr val="1C4953"/>
              </a:solidFill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lang="ru-RU" sz="2800" b="1" spc="-135" dirty="0" smtClean="0">
                <a:solidFill>
                  <a:srgbClr val="1C4953"/>
                </a:solidFill>
                <a:latin typeface="Tahoma"/>
                <a:cs typeface="Tahoma"/>
              </a:rPr>
              <a:t>ЖДЕМ ВАШИХ ЗАЯВОК И ЖЕЛАЕМ УДАЧИ!</a:t>
            </a:r>
            <a:endParaRPr lang="ru-RU" sz="2800" b="1" spc="-135" dirty="0">
              <a:solidFill>
                <a:srgbClr val="1C4953"/>
              </a:solidFill>
              <a:latin typeface="Tahoma"/>
              <a:cs typeface="Tahoma"/>
            </a:endParaRPr>
          </a:p>
        </p:txBody>
      </p:sp>
      <p:pic>
        <p:nvPicPr>
          <p:cNvPr id="1026" name="Picture 2" descr="https://madsenserevamped.com/hosted/images/05/b0cd3d398049e3a07083b35a161af6/reliable2-mi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9397" y="5870034"/>
            <a:ext cx="5962650" cy="442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76400" y="3351826"/>
            <a:ext cx="7597775" cy="1397819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12700" marR="5080">
              <a:lnSpc>
                <a:spcPts val="9830"/>
              </a:lnSpc>
              <a:spcBef>
                <a:spcPts val="1100"/>
              </a:spcBef>
            </a:pPr>
            <a:r>
              <a:rPr lang="ru-RU" sz="8950" dirty="0" smtClean="0">
                <a:solidFill>
                  <a:schemeClr val="bg1"/>
                </a:solidFill>
                <a:latin typeface="Tahoma"/>
                <a:cs typeface="Tahoma"/>
              </a:rPr>
              <a:t>О КОНКУРСЕ</a:t>
            </a:r>
            <a:endParaRPr sz="8950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268200" y="2756864"/>
            <a:ext cx="190500" cy="19049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2608316" y="2469685"/>
            <a:ext cx="5363406" cy="3228448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 marR="5080">
              <a:lnSpc>
                <a:spcPts val="4870"/>
              </a:lnSpc>
              <a:spcBef>
                <a:spcPts val="675"/>
              </a:spcBef>
            </a:pPr>
            <a:r>
              <a:rPr lang="ru-RU" sz="4450" b="0" i="0" spc="-30" dirty="0">
                <a:solidFill>
                  <a:srgbClr val="2E3C58"/>
                </a:solidFill>
                <a:latin typeface="Tahoma"/>
                <a:cs typeface="Tahoma"/>
              </a:rPr>
              <a:t>даты</a:t>
            </a:r>
            <a:br>
              <a:rPr lang="ru-RU" sz="4450" b="0" i="0" spc="-30" dirty="0">
                <a:solidFill>
                  <a:srgbClr val="2E3C58"/>
                </a:solidFill>
                <a:latin typeface="Tahoma"/>
                <a:cs typeface="Tahoma"/>
              </a:rPr>
            </a:br>
            <a:r>
              <a:rPr lang="ru-RU" sz="4450" b="0" i="0" spc="-35" dirty="0">
                <a:solidFill>
                  <a:srgbClr val="2E3C58"/>
                </a:solidFill>
                <a:latin typeface="Tahoma"/>
                <a:cs typeface="Tahoma"/>
              </a:rPr>
              <a:t>формат проведения</a:t>
            </a:r>
            <a:br>
              <a:rPr lang="ru-RU" sz="4450" b="0" i="0" spc="-35" dirty="0">
                <a:solidFill>
                  <a:srgbClr val="2E3C58"/>
                </a:solidFill>
                <a:latin typeface="Tahoma"/>
                <a:cs typeface="Tahoma"/>
              </a:rPr>
            </a:br>
            <a:r>
              <a:rPr lang="ru-RU" sz="4450" b="0" i="0" spc="-35" dirty="0">
                <a:solidFill>
                  <a:srgbClr val="2E3C58"/>
                </a:solidFill>
                <a:latin typeface="Tahoma"/>
                <a:cs typeface="Tahoma"/>
              </a:rPr>
              <a:t>матчи</a:t>
            </a:r>
            <a:r>
              <a:rPr lang="ru-RU" sz="4450" b="0" i="0" dirty="0">
                <a:solidFill>
                  <a:srgbClr val="2E3C58"/>
                </a:solidFill>
                <a:latin typeface="Tahoma"/>
                <a:cs typeface="Tahoma"/>
              </a:rPr>
              <a:t/>
            </a:r>
            <a:br>
              <a:rPr lang="ru-RU" sz="4450" b="0" i="0" dirty="0">
                <a:solidFill>
                  <a:srgbClr val="2E3C58"/>
                </a:solidFill>
                <a:latin typeface="Tahoma"/>
                <a:cs typeface="Tahoma"/>
              </a:rPr>
            </a:br>
            <a:r>
              <a:rPr lang="ru-RU" sz="4450" b="0" i="0" dirty="0">
                <a:solidFill>
                  <a:srgbClr val="2E3C58"/>
                </a:solidFill>
                <a:latin typeface="Tahoma"/>
                <a:cs typeface="Tahoma"/>
              </a:rPr>
              <a:t>оценивание</a:t>
            </a:r>
            <a:br>
              <a:rPr lang="ru-RU" sz="4450" b="0" i="0" dirty="0">
                <a:solidFill>
                  <a:srgbClr val="2E3C58"/>
                </a:solidFill>
                <a:latin typeface="Tahoma"/>
                <a:cs typeface="Tahoma"/>
              </a:rPr>
            </a:br>
            <a:r>
              <a:rPr lang="ru-RU" sz="4450" b="0" i="0" dirty="0">
                <a:solidFill>
                  <a:srgbClr val="2E3C58"/>
                </a:solidFill>
                <a:latin typeface="Tahoma"/>
                <a:cs typeface="Tahoma"/>
              </a:rPr>
              <a:t>участие</a:t>
            </a:r>
            <a:endParaRPr sz="4450" dirty="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268200" y="3390900"/>
            <a:ext cx="190500" cy="19049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268200" y="3988660"/>
            <a:ext cx="190500" cy="19049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268200" y="4586420"/>
            <a:ext cx="190500" cy="19049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268200" y="5220938"/>
            <a:ext cx="190500" cy="19049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9110080"/>
            <a:ext cx="1181099" cy="117691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736990" y="8756631"/>
            <a:ext cx="1447799" cy="144779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051892" y="6855218"/>
            <a:ext cx="7159625" cy="3432175"/>
            <a:chOff x="4051892" y="6855218"/>
            <a:chExt cx="7159625" cy="3432175"/>
          </a:xfrm>
        </p:grpSpPr>
        <p:sp>
          <p:nvSpPr>
            <p:cNvPr id="3" name="object 3"/>
            <p:cNvSpPr/>
            <p:nvPr/>
          </p:nvSpPr>
          <p:spPr>
            <a:xfrm>
              <a:off x="4228500" y="8402393"/>
              <a:ext cx="6460490" cy="1884680"/>
            </a:xfrm>
            <a:custGeom>
              <a:avLst/>
              <a:gdLst/>
              <a:ahLst/>
              <a:cxnLst/>
              <a:rect l="l" t="t" r="r" b="b"/>
              <a:pathLst>
                <a:path w="6460490" h="1884679">
                  <a:moveTo>
                    <a:pt x="6192641" y="927203"/>
                  </a:moveTo>
                  <a:lnTo>
                    <a:pt x="5081638" y="927203"/>
                  </a:lnTo>
                  <a:lnTo>
                    <a:pt x="5239271" y="1270"/>
                  </a:lnTo>
                  <a:lnTo>
                    <a:pt x="5272768" y="0"/>
                  </a:lnTo>
                  <a:lnTo>
                    <a:pt x="5363298" y="303"/>
                  </a:lnTo>
                  <a:lnTo>
                    <a:pt x="5495918" y="8353"/>
                  </a:lnTo>
                  <a:lnTo>
                    <a:pt x="5655686" y="30324"/>
                  </a:lnTo>
                  <a:lnTo>
                    <a:pt x="5699904" y="40312"/>
                  </a:lnTo>
                  <a:lnTo>
                    <a:pt x="5742738" y="53712"/>
                  </a:lnTo>
                  <a:lnTo>
                    <a:pt x="5784063" y="70473"/>
                  </a:lnTo>
                  <a:lnTo>
                    <a:pt x="5823753" y="90543"/>
                  </a:lnTo>
                  <a:lnTo>
                    <a:pt x="5861680" y="113869"/>
                  </a:lnTo>
                  <a:lnTo>
                    <a:pt x="5897720" y="140399"/>
                  </a:lnTo>
                  <a:lnTo>
                    <a:pt x="5931747" y="170081"/>
                  </a:lnTo>
                  <a:lnTo>
                    <a:pt x="5963633" y="202863"/>
                  </a:lnTo>
                  <a:lnTo>
                    <a:pt x="5993253" y="238693"/>
                  </a:lnTo>
                  <a:lnTo>
                    <a:pt x="6020482" y="277519"/>
                  </a:lnTo>
                  <a:lnTo>
                    <a:pt x="6045191" y="319288"/>
                  </a:lnTo>
                  <a:lnTo>
                    <a:pt x="6067257" y="363948"/>
                  </a:lnTo>
                  <a:lnTo>
                    <a:pt x="6086552" y="411447"/>
                  </a:lnTo>
                  <a:lnTo>
                    <a:pt x="6102951" y="461732"/>
                  </a:lnTo>
                  <a:lnTo>
                    <a:pt x="6116326" y="514753"/>
                  </a:lnTo>
                  <a:lnTo>
                    <a:pt x="6126098" y="560677"/>
                  </a:lnTo>
                  <a:lnTo>
                    <a:pt x="6135746" y="607812"/>
                  </a:lnTo>
                  <a:lnTo>
                    <a:pt x="6145252" y="656054"/>
                  </a:lnTo>
                  <a:lnTo>
                    <a:pt x="6154596" y="705300"/>
                  </a:lnTo>
                  <a:lnTo>
                    <a:pt x="6163760" y="755447"/>
                  </a:lnTo>
                  <a:lnTo>
                    <a:pt x="6172725" y="806391"/>
                  </a:lnTo>
                  <a:lnTo>
                    <a:pt x="6181474" y="858029"/>
                  </a:lnTo>
                  <a:lnTo>
                    <a:pt x="6189986" y="910258"/>
                  </a:lnTo>
                  <a:lnTo>
                    <a:pt x="6192641" y="927203"/>
                  </a:lnTo>
                  <a:close/>
                </a:path>
                <a:path w="6460490" h="1884679">
                  <a:moveTo>
                    <a:pt x="4952319" y="1735023"/>
                  </a:moveTo>
                  <a:lnTo>
                    <a:pt x="4000098" y="1735023"/>
                  </a:lnTo>
                  <a:lnTo>
                    <a:pt x="3992923" y="1693625"/>
                  </a:lnTo>
                  <a:lnTo>
                    <a:pt x="3987860" y="1650048"/>
                  </a:lnTo>
                  <a:lnTo>
                    <a:pt x="3984637" y="1604169"/>
                  </a:lnTo>
                  <a:lnTo>
                    <a:pt x="3982984" y="1555862"/>
                  </a:lnTo>
                  <a:lnTo>
                    <a:pt x="3982631" y="1505003"/>
                  </a:lnTo>
                  <a:lnTo>
                    <a:pt x="3983308" y="1451465"/>
                  </a:lnTo>
                  <a:lnTo>
                    <a:pt x="3984744" y="1395126"/>
                  </a:lnTo>
                  <a:lnTo>
                    <a:pt x="3986669" y="1335858"/>
                  </a:lnTo>
                  <a:lnTo>
                    <a:pt x="3988359" y="1282222"/>
                  </a:lnTo>
                  <a:lnTo>
                    <a:pt x="3989790" y="1230245"/>
                  </a:lnTo>
                  <a:lnTo>
                    <a:pt x="3991236" y="1176643"/>
                  </a:lnTo>
                  <a:lnTo>
                    <a:pt x="3992594" y="1130817"/>
                  </a:lnTo>
                  <a:lnTo>
                    <a:pt x="3994336" y="1082812"/>
                  </a:lnTo>
                  <a:lnTo>
                    <a:pt x="3996546" y="1035685"/>
                  </a:lnTo>
                  <a:lnTo>
                    <a:pt x="3999406" y="989225"/>
                  </a:lnTo>
                  <a:lnTo>
                    <a:pt x="4003099" y="943221"/>
                  </a:lnTo>
                  <a:lnTo>
                    <a:pt x="4007808" y="897460"/>
                  </a:lnTo>
                  <a:lnTo>
                    <a:pt x="4013713" y="851732"/>
                  </a:lnTo>
                  <a:lnTo>
                    <a:pt x="4020998" y="805824"/>
                  </a:lnTo>
                  <a:lnTo>
                    <a:pt x="4029844" y="759525"/>
                  </a:lnTo>
                  <a:lnTo>
                    <a:pt x="4040434" y="712622"/>
                  </a:lnTo>
                  <a:lnTo>
                    <a:pt x="4052949" y="664906"/>
                  </a:lnTo>
                  <a:lnTo>
                    <a:pt x="4067573" y="616163"/>
                  </a:lnTo>
                  <a:lnTo>
                    <a:pt x="4084487" y="566183"/>
                  </a:lnTo>
                  <a:lnTo>
                    <a:pt x="4103873" y="514753"/>
                  </a:lnTo>
                  <a:lnTo>
                    <a:pt x="4223758" y="336589"/>
                  </a:lnTo>
                  <a:lnTo>
                    <a:pt x="4373090" y="233173"/>
                  </a:lnTo>
                  <a:lnTo>
                    <a:pt x="4500419" y="185246"/>
                  </a:lnTo>
                  <a:lnTo>
                    <a:pt x="4554296" y="173550"/>
                  </a:lnTo>
                  <a:lnTo>
                    <a:pt x="4748856" y="1122552"/>
                  </a:lnTo>
                  <a:lnTo>
                    <a:pt x="6221244" y="1122552"/>
                  </a:lnTo>
                  <a:lnTo>
                    <a:pt x="6228362" y="1176643"/>
                  </a:lnTo>
                  <a:lnTo>
                    <a:pt x="6235077" y="1230310"/>
                  </a:lnTo>
                  <a:lnTo>
                    <a:pt x="6241410" y="1283714"/>
                  </a:lnTo>
                  <a:lnTo>
                    <a:pt x="6247367" y="1336948"/>
                  </a:lnTo>
                  <a:lnTo>
                    <a:pt x="6252920" y="1389841"/>
                  </a:lnTo>
                  <a:lnTo>
                    <a:pt x="6258051" y="1442292"/>
                  </a:lnTo>
                  <a:lnTo>
                    <a:pt x="6262261" y="1501196"/>
                  </a:lnTo>
                  <a:lnTo>
                    <a:pt x="6263613" y="1556016"/>
                  </a:lnTo>
                  <a:lnTo>
                    <a:pt x="6262484" y="1606780"/>
                  </a:lnTo>
                  <a:lnTo>
                    <a:pt x="6259251" y="1653517"/>
                  </a:lnTo>
                  <a:lnTo>
                    <a:pt x="6254290" y="1696255"/>
                  </a:lnTo>
                  <a:lnTo>
                    <a:pt x="6248051" y="1734585"/>
                  </a:lnTo>
                  <a:lnTo>
                    <a:pt x="4952903" y="1734585"/>
                  </a:lnTo>
                  <a:lnTo>
                    <a:pt x="4952319" y="1735023"/>
                  </a:lnTo>
                  <a:close/>
                </a:path>
                <a:path w="6460490" h="1884679">
                  <a:moveTo>
                    <a:pt x="1182835" y="1597783"/>
                  </a:moveTo>
                  <a:lnTo>
                    <a:pt x="1182835" y="1457769"/>
                  </a:lnTo>
                  <a:lnTo>
                    <a:pt x="2129512" y="1457769"/>
                  </a:lnTo>
                  <a:lnTo>
                    <a:pt x="2602850" y="391529"/>
                  </a:lnTo>
                  <a:lnTo>
                    <a:pt x="4131165" y="399997"/>
                  </a:lnTo>
                  <a:lnTo>
                    <a:pt x="3711977" y="1460105"/>
                  </a:lnTo>
                  <a:lnTo>
                    <a:pt x="3711977" y="1591651"/>
                  </a:lnTo>
                  <a:lnTo>
                    <a:pt x="1182835" y="1597783"/>
                  </a:lnTo>
                  <a:close/>
                </a:path>
                <a:path w="6460490" h="1884679">
                  <a:moveTo>
                    <a:pt x="6221244" y="1122552"/>
                  </a:moveTo>
                  <a:lnTo>
                    <a:pt x="4748856" y="1122552"/>
                  </a:lnTo>
                  <a:lnTo>
                    <a:pt x="5020628" y="861358"/>
                  </a:lnTo>
                  <a:lnTo>
                    <a:pt x="5081638" y="927203"/>
                  </a:lnTo>
                  <a:lnTo>
                    <a:pt x="6192641" y="927203"/>
                  </a:lnTo>
                  <a:lnTo>
                    <a:pt x="6198245" y="962974"/>
                  </a:lnTo>
                  <a:lnTo>
                    <a:pt x="6206230" y="1016073"/>
                  </a:lnTo>
                  <a:lnTo>
                    <a:pt x="6213924" y="1069454"/>
                  </a:lnTo>
                  <a:lnTo>
                    <a:pt x="6221244" y="1122552"/>
                  </a:lnTo>
                  <a:close/>
                </a:path>
                <a:path w="6460490" h="1884679">
                  <a:moveTo>
                    <a:pt x="6247980" y="1735023"/>
                  </a:moveTo>
                  <a:lnTo>
                    <a:pt x="4953341" y="1735023"/>
                  </a:lnTo>
                  <a:lnTo>
                    <a:pt x="4952903" y="1734585"/>
                  </a:lnTo>
                  <a:lnTo>
                    <a:pt x="6248051" y="1734585"/>
                  </a:lnTo>
                  <a:lnTo>
                    <a:pt x="6247980" y="1735023"/>
                  </a:lnTo>
                  <a:close/>
                </a:path>
                <a:path w="6460490" h="1884679">
                  <a:moveTo>
                    <a:pt x="6460347" y="1884607"/>
                  </a:moveTo>
                  <a:lnTo>
                    <a:pt x="0" y="1884607"/>
                  </a:lnTo>
                  <a:lnTo>
                    <a:pt x="0" y="1735023"/>
                  </a:lnTo>
                  <a:lnTo>
                    <a:pt x="6460347" y="1735023"/>
                  </a:lnTo>
                  <a:lnTo>
                    <a:pt x="6460347" y="1884607"/>
                  </a:lnTo>
                  <a:close/>
                </a:path>
              </a:pathLst>
            </a:custGeom>
            <a:solidFill>
              <a:srgbClr val="3B8B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051892" y="9881478"/>
              <a:ext cx="4175760" cy="268605"/>
            </a:xfrm>
            <a:custGeom>
              <a:avLst/>
              <a:gdLst/>
              <a:ahLst/>
              <a:cxnLst/>
              <a:rect l="l" t="t" r="r" b="b"/>
              <a:pathLst>
                <a:path w="4175759" h="268604">
                  <a:moveTo>
                    <a:pt x="3888293" y="99718"/>
                  </a:moveTo>
                  <a:lnTo>
                    <a:pt x="2307141" y="99718"/>
                  </a:lnTo>
                  <a:lnTo>
                    <a:pt x="2321591" y="0"/>
                  </a:lnTo>
                  <a:lnTo>
                    <a:pt x="2339106" y="23213"/>
                  </a:lnTo>
                  <a:lnTo>
                    <a:pt x="3888293" y="25112"/>
                  </a:lnTo>
                  <a:lnTo>
                    <a:pt x="3888293" y="99718"/>
                  </a:lnTo>
                  <a:close/>
                </a:path>
                <a:path w="4175759" h="268604">
                  <a:moveTo>
                    <a:pt x="4175244" y="268056"/>
                  </a:moveTo>
                  <a:lnTo>
                    <a:pt x="0" y="268056"/>
                  </a:lnTo>
                  <a:lnTo>
                    <a:pt x="0" y="99718"/>
                  </a:lnTo>
                  <a:lnTo>
                    <a:pt x="4160795" y="99718"/>
                  </a:lnTo>
                  <a:lnTo>
                    <a:pt x="4165084" y="164578"/>
                  </a:lnTo>
                  <a:lnTo>
                    <a:pt x="4169826" y="218160"/>
                  </a:lnTo>
                  <a:lnTo>
                    <a:pt x="4173664" y="254606"/>
                  </a:lnTo>
                  <a:lnTo>
                    <a:pt x="4175244" y="268056"/>
                  </a:lnTo>
                  <a:close/>
                </a:path>
              </a:pathLst>
            </a:custGeom>
            <a:solidFill>
              <a:srgbClr val="F5F5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34047" y="6855218"/>
              <a:ext cx="6977215" cy="3431781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77321" y="321195"/>
            <a:ext cx="9321980" cy="4119076"/>
          </a:xfrm>
          <a:prstGeom prst="rect">
            <a:avLst/>
          </a:prstGeom>
        </p:spPr>
        <p:txBody>
          <a:bodyPr vert="horz" wrap="square" lIns="0" tIns="269240" rIns="0" bIns="0" rtlCol="0">
            <a:spAutoFit/>
          </a:bodyPr>
          <a:lstStyle/>
          <a:p>
            <a:pPr marL="12700" marR="5080">
              <a:lnSpc>
                <a:spcPts val="9970"/>
              </a:lnSpc>
              <a:spcBef>
                <a:spcPts val="2120"/>
              </a:spcBef>
            </a:pPr>
            <a:r>
              <a:rPr lang="ru-RU" sz="10000" b="0" i="0" spc="-325" dirty="0">
                <a:solidFill>
                  <a:srgbClr val="2E3C58"/>
                </a:solidFill>
                <a:latin typeface="Tahoma"/>
                <a:cs typeface="Tahoma"/>
              </a:rPr>
              <a:t>Гаагский турнир дебатов по праву</a:t>
            </a:r>
            <a:endParaRPr lang="ru-RU" sz="10000" dirty="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77321" y="4517874"/>
            <a:ext cx="8890554" cy="22764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95"/>
              </a:spcBef>
            </a:pPr>
            <a:r>
              <a:rPr lang="ru-RU" sz="2500" spc="135" dirty="0">
                <a:solidFill>
                  <a:srgbClr val="3B8B69"/>
                </a:solidFill>
                <a:latin typeface="Microsoft Sans Serif"/>
                <a:cs typeface="Microsoft Sans Serif"/>
              </a:rPr>
              <a:t>Конкурс проводится на английском языке, его предметной областью является международное право. Изначально в нем участвовало 18 команд из Голландии, теперь ожидается, что к весне 2022 года к нам присоединятся 32 университета со всего мира.</a:t>
            </a:r>
            <a:endParaRPr sz="2500" dirty="0">
              <a:latin typeface="Microsoft Sans Serif"/>
              <a:cs typeface="Microsoft Sans Serif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0206184" y="-18569"/>
            <a:ext cx="8083550" cy="8785860"/>
            <a:chOff x="10204653" y="0"/>
            <a:chExt cx="8083550" cy="8785860"/>
          </a:xfrm>
        </p:grpSpPr>
        <p:sp>
          <p:nvSpPr>
            <p:cNvPr id="9" name="object 9"/>
            <p:cNvSpPr/>
            <p:nvPr/>
          </p:nvSpPr>
          <p:spPr>
            <a:xfrm>
              <a:off x="10337986" y="0"/>
              <a:ext cx="9525" cy="8686165"/>
            </a:xfrm>
            <a:custGeom>
              <a:avLst/>
              <a:gdLst/>
              <a:ahLst/>
              <a:cxnLst/>
              <a:rect l="l" t="t" r="r" b="b"/>
              <a:pathLst>
                <a:path w="9525" h="8686165">
                  <a:moveTo>
                    <a:pt x="0" y="8685680"/>
                  </a:moveTo>
                  <a:lnTo>
                    <a:pt x="0" y="0"/>
                  </a:lnTo>
                  <a:lnTo>
                    <a:pt x="9524" y="0"/>
                  </a:lnTo>
                  <a:lnTo>
                    <a:pt x="9524" y="8685680"/>
                  </a:lnTo>
                  <a:lnTo>
                    <a:pt x="0" y="8685680"/>
                  </a:lnTo>
                  <a:close/>
                </a:path>
              </a:pathLst>
            </a:custGeom>
            <a:solidFill>
              <a:srgbClr val="2E3C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214178" y="1842800"/>
              <a:ext cx="266700" cy="266700"/>
            </a:xfrm>
            <a:custGeom>
              <a:avLst/>
              <a:gdLst/>
              <a:ahLst/>
              <a:cxnLst/>
              <a:rect l="l" t="t" r="r" b="b"/>
              <a:pathLst>
                <a:path w="266700" h="266700">
                  <a:moveTo>
                    <a:pt x="266677" y="133338"/>
                  </a:moveTo>
                  <a:lnTo>
                    <a:pt x="260937" y="172045"/>
                  </a:lnTo>
                  <a:lnTo>
                    <a:pt x="244206" y="207417"/>
                  </a:lnTo>
                  <a:lnTo>
                    <a:pt x="217929" y="236412"/>
                  </a:lnTo>
                  <a:lnTo>
                    <a:pt x="184365" y="256527"/>
                  </a:lnTo>
                  <a:lnTo>
                    <a:pt x="146408" y="266037"/>
                  </a:lnTo>
                  <a:lnTo>
                    <a:pt x="133338" y="266677"/>
                  </a:lnTo>
                  <a:lnTo>
                    <a:pt x="126788" y="266517"/>
                  </a:lnTo>
                  <a:lnTo>
                    <a:pt x="88425" y="258886"/>
                  </a:lnTo>
                  <a:lnTo>
                    <a:pt x="53902" y="240433"/>
                  </a:lnTo>
                  <a:lnTo>
                    <a:pt x="26244" y="212775"/>
                  </a:lnTo>
                  <a:lnTo>
                    <a:pt x="7790" y="178252"/>
                  </a:lnTo>
                  <a:lnTo>
                    <a:pt x="160" y="139889"/>
                  </a:lnTo>
                  <a:lnTo>
                    <a:pt x="0" y="133338"/>
                  </a:lnTo>
                  <a:lnTo>
                    <a:pt x="160" y="126788"/>
                  </a:lnTo>
                  <a:lnTo>
                    <a:pt x="7790" y="88425"/>
                  </a:lnTo>
                  <a:lnTo>
                    <a:pt x="26244" y="53902"/>
                  </a:lnTo>
                  <a:lnTo>
                    <a:pt x="53902" y="26244"/>
                  </a:lnTo>
                  <a:lnTo>
                    <a:pt x="88425" y="7791"/>
                  </a:lnTo>
                  <a:lnTo>
                    <a:pt x="126788" y="160"/>
                  </a:lnTo>
                  <a:lnTo>
                    <a:pt x="133338" y="0"/>
                  </a:lnTo>
                  <a:lnTo>
                    <a:pt x="139889" y="160"/>
                  </a:lnTo>
                  <a:lnTo>
                    <a:pt x="178252" y="7790"/>
                  </a:lnTo>
                  <a:lnTo>
                    <a:pt x="212775" y="26244"/>
                  </a:lnTo>
                  <a:lnTo>
                    <a:pt x="240433" y="53902"/>
                  </a:lnTo>
                  <a:lnTo>
                    <a:pt x="258886" y="88425"/>
                  </a:lnTo>
                  <a:lnTo>
                    <a:pt x="266517" y="126788"/>
                  </a:lnTo>
                  <a:lnTo>
                    <a:pt x="266677" y="133338"/>
                  </a:lnTo>
                  <a:close/>
                </a:path>
              </a:pathLst>
            </a:custGeom>
            <a:solidFill>
              <a:srgbClr val="2E3C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347518" y="8518884"/>
              <a:ext cx="5533522" cy="266677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0214178" y="4102356"/>
              <a:ext cx="266700" cy="266700"/>
            </a:xfrm>
            <a:custGeom>
              <a:avLst/>
              <a:gdLst/>
              <a:ahLst/>
              <a:cxnLst/>
              <a:rect l="l" t="t" r="r" b="b"/>
              <a:pathLst>
                <a:path w="266700" h="266700">
                  <a:moveTo>
                    <a:pt x="266677" y="133338"/>
                  </a:moveTo>
                  <a:lnTo>
                    <a:pt x="260937" y="172045"/>
                  </a:lnTo>
                  <a:lnTo>
                    <a:pt x="244206" y="207417"/>
                  </a:lnTo>
                  <a:lnTo>
                    <a:pt x="217929" y="236412"/>
                  </a:lnTo>
                  <a:lnTo>
                    <a:pt x="184365" y="256527"/>
                  </a:lnTo>
                  <a:lnTo>
                    <a:pt x="146408" y="266037"/>
                  </a:lnTo>
                  <a:lnTo>
                    <a:pt x="133338" y="266677"/>
                  </a:lnTo>
                  <a:lnTo>
                    <a:pt x="126788" y="266517"/>
                  </a:lnTo>
                  <a:lnTo>
                    <a:pt x="88425" y="258886"/>
                  </a:lnTo>
                  <a:lnTo>
                    <a:pt x="53902" y="240433"/>
                  </a:lnTo>
                  <a:lnTo>
                    <a:pt x="26244" y="212775"/>
                  </a:lnTo>
                  <a:lnTo>
                    <a:pt x="7790" y="178252"/>
                  </a:lnTo>
                  <a:lnTo>
                    <a:pt x="160" y="139889"/>
                  </a:lnTo>
                  <a:lnTo>
                    <a:pt x="0" y="133338"/>
                  </a:lnTo>
                  <a:lnTo>
                    <a:pt x="160" y="126788"/>
                  </a:lnTo>
                  <a:lnTo>
                    <a:pt x="7790" y="88425"/>
                  </a:lnTo>
                  <a:lnTo>
                    <a:pt x="26244" y="53902"/>
                  </a:lnTo>
                  <a:lnTo>
                    <a:pt x="53902" y="26244"/>
                  </a:lnTo>
                  <a:lnTo>
                    <a:pt x="88425" y="7791"/>
                  </a:lnTo>
                  <a:lnTo>
                    <a:pt x="126788" y="160"/>
                  </a:lnTo>
                  <a:lnTo>
                    <a:pt x="133338" y="0"/>
                  </a:lnTo>
                  <a:lnTo>
                    <a:pt x="139889" y="160"/>
                  </a:lnTo>
                  <a:lnTo>
                    <a:pt x="178252" y="7790"/>
                  </a:lnTo>
                  <a:lnTo>
                    <a:pt x="212775" y="26244"/>
                  </a:lnTo>
                  <a:lnTo>
                    <a:pt x="240433" y="53902"/>
                  </a:lnTo>
                  <a:lnTo>
                    <a:pt x="258886" y="88425"/>
                  </a:lnTo>
                  <a:lnTo>
                    <a:pt x="266517" y="126788"/>
                  </a:lnTo>
                  <a:lnTo>
                    <a:pt x="266677" y="133338"/>
                  </a:lnTo>
                  <a:close/>
                </a:path>
              </a:pathLst>
            </a:custGeom>
            <a:solidFill>
              <a:srgbClr val="A72F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204653" y="6695924"/>
              <a:ext cx="266700" cy="266700"/>
            </a:xfrm>
            <a:custGeom>
              <a:avLst/>
              <a:gdLst/>
              <a:ahLst/>
              <a:cxnLst/>
              <a:rect l="l" t="t" r="r" b="b"/>
              <a:pathLst>
                <a:path w="266700" h="266700">
                  <a:moveTo>
                    <a:pt x="266677" y="133338"/>
                  </a:moveTo>
                  <a:lnTo>
                    <a:pt x="260937" y="172045"/>
                  </a:lnTo>
                  <a:lnTo>
                    <a:pt x="244206" y="207417"/>
                  </a:lnTo>
                  <a:lnTo>
                    <a:pt x="217929" y="236412"/>
                  </a:lnTo>
                  <a:lnTo>
                    <a:pt x="184365" y="256527"/>
                  </a:lnTo>
                  <a:lnTo>
                    <a:pt x="146408" y="266037"/>
                  </a:lnTo>
                  <a:lnTo>
                    <a:pt x="133338" y="266677"/>
                  </a:lnTo>
                  <a:lnTo>
                    <a:pt x="126788" y="266517"/>
                  </a:lnTo>
                  <a:lnTo>
                    <a:pt x="88425" y="258886"/>
                  </a:lnTo>
                  <a:lnTo>
                    <a:pt x="53902" y="240433"/>
                  </a:lnTo>
                  <a:lnTo>
                    <a:pt x="26244" y="212775"/>
                  </a:lnTo>
                  <a:lnTo>
                    <a:pt x="7790" y="178252"/>
                  </a:lnTo>
                  <a:lnTo>
                    <a:pt x="160" y="139889"/>
                  </a:lnTo>
                  <a:lnTo>
                    <a:pt x="0" y="133338"/>
                  </a:lnTo>
                  <a:lnTo>
                    <a:pt x="160" y="126788"/>
                  </a:lnTo>
                  <a:lnTo>
                    <a:pt x="7790" y="88425"/>
                  </a:lnTo>
                  <a:lnTo>
                    <a:pt x="26244" y="53902"/>
                  </a:lnTo>
                  <a:lnTo>
                    <a:pt x="53902" y="26244"/>
                  </a:lnTo>
                  <a:lnTo>
                    <a:pt x="88425" y="7791"/>
                  </a:lnTo>
                  <a:lnTo>
                    <a:pt x="126788" y="160"/>
                  </a:lnTo>
                  <a:lnTo>
                    <a:pt x="133338" y="0"/>
                  </a:lnTo>
                  <a:lnTo>
                    <a:pt x="139889" y="160"/>
                  </a:lnTo>
                  <a:lnTo>
                    <a:pt x="178252" y="7790"/>
                  </a:lnTo>
                  <a:lnTo>
                    <a:pt x="212775" y="26244"/>
                  </a:lnTo>
                  <a:lnTo>
                    <a:pt x="240433" y="53902"/>
                  </a:lnTo>
                  <a:lnTo>
                    <a:pt x="258886" y="88425"/>
                  </a:lnTo>
                  <a:lnTo>
                    <a:pt x="266517" y="126788"/>
                  </a:lnTo>
                  <a:lnTo>
                    <a:pt x="266677" y="133338"/>
                  </a:lnTo>
                  <a:close/>
                </a:path>
              </a:pathLst>
            </a:custGeom>
            <a:solidFill>
              <a:srgbClr val="2E3C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490000" y="0"/>
              <a:ext cx="7798434" cy="8495030"/>
            </a:xfrm>
            <a:custGeom>
              <a:avLst/>
              <a:gdLst/>
              <a:ahLst/>
              <a:cxnLst/>
              <a:rect l="l" t="t" r="r" b="b"/>
              <a:pathLst>
                <a:path w="7798434" h="8495030">
                  <a:moveTo>
                    <a:pt x="7797999" y="8494866"/>
                  </a:moveTo>
                  <a:lnTo>
                    <a:pt x="0" y="8494866"/>
                  </a:lnTo>
                  <a:lnTo>
                    <a:pt x="0" y="0"/>
                  </a:lnTo>
                  <a:lnTo>
                    <a:pt x="7797999" y="0"/>
                  </a:lnTo>
                  <a:lnTo>
                    <a:pt x="7797999" y="8494866"/>
                  </a:lnTo>
                  <a:close/>
                </a:path>
              </a:pathLst>
            </a:custGeom>
            <a:solidFill>
              <a:srgbClr val="3B8B69">
                <a:alpha val="7097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1578083" y="2667829"/>
            <a:ext cx="5490717" cy="43168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04875" marR="5080">
              <a:lnSpc>
                <a:spcPct val="111100"/>
              </a:lnSpc>
              <a:spcBef>
                <a:spcPts val="100"/>
              </a:spcBef>
            </a:pPr>
            <a:r>
              <a:rPr lang="ru-RU" sz="2700" spc="95" dirty="0">
                <a:solidFill>
                  <a:srgbClr val="FFFEFD"/>
                </a:solidFill>
                <a:latin typeface="Microsoft Sans Serif"/>
                <a:cs typeface="Microsoft Sans Serif"/>
              </a:rPr>
              <a:t>1-е международное соревнование</a:t>
            </a:r>
            <a:endParaRPr lang="en" sz="2700" dirty="0">
              <a:latin typeface="Microsoft Sans Serif"/>
              <a:cs typeface="Microsoft Sans Serif"/>
            </a:endParaRPr>
          </a:p>
          <a:p>
            <a:pPr marL="21590">
              <a:lnSpc>
                <a:spcPct val="100000"/>
              </a:lnSpc>
              <a:spcBef>
                <a:spcPts val="1335"/>
              </a:spcBef>
              <a:tabLst>
                <a:tab pos="3027045" algn="l"/>
              </a:tabLst>
            </a:pPr>
            <a:r>
              <a:rPr sz="5150" b="1" u="heavy" spc="60" dirty="0">
                <a:solidFill>
                  <a:srgbClr val="2E3C58"/>
                </a:solidFill>
                <a:uFill>
                  <a:solidFill>
                    <a:srgbClr val="2E3C58"/>
                  </a:solidFill>
                </a:uFill>
                <a:latin typeface="Tahoma"/>
                <a:cs typeface="Tahoma"/>
              </a:rPr>
              <a:t>2018	</a:t>
            </a:r>
            <a:endParaRPr sz="5150" dirty="0">
              <a:latin typeface="Tahoma"/>
              <a:cs typeface="Tahoma"/>
            </a:endParaRPr>
          </a:p>
          <a:p>
            <a:pPr marL="904875" marR="97155">
              <a:lnSpc>
                <a:spcPct val="111100"/>
              </a:lnSpc>
              <a:spcBef>
                <a:spcPts val="1995"/>
              </a:spcBef>
            </a:pPr>
            <a:r>
              <a:rPr lang="ru-RU" sz="2700" spc="75" dirty="0">
                <a:solidFill>
                  <a:srgbClr val="FFFEFD"/>
                </a:solidFill>
                <a:latin typeface="Microsoft Sans Serif"/>
                <a:cs typeface="Microsoft Sans Serif"/>
              </a:rPr>
              <a:t>Внедрение дистанционных раундов и прямых трансляций</a:t>
            </a:r>
            <a:endParaRPr sz="2700" dirty="0">
              <a:latin typeface="Microsoft Sans Serif"/>
              <a:cs typeface="Microsoft Sans Serif"/>
            </a:endParaRPr>
          </a:p>
          <a:p>
            <a:pPr marL="12700">
              <a:lnSpc>
                <a:spcPts val="6135"/>
              </a:lnSpc>
            </a:pPr>
            <a:r>
              <a:rPr sz="5150" b="1" spc="60" dirty="0">
                <a:solidFill>
                  <a:srgbClr val="2E3C58"/>
                </a:solidFill>
                <a:latin typeface="Tahoma"/>
                <a:cs typeface="Tahoma"/>
              </a:rPr>
              <a:t>2021</a:t>
            </a:r>
            <a:endParaRPr sz="5150" dirty="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587608" y="797057"/>
            <a:ext cx="3880992" cy="15895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95350">
              <a:lnSpc>
                <a:spcPts val="3145"/>
              </a:lnSpc>
              <a:spcBef>
                <a:spcPts val="95"/>
              </a:spcBef>
            </a:pPr>
            <a:r>
              <a:rPr sz="2700" spc="90" dirty="0">
                <a:solidFill>
                  <a:srgbClr val="FFFEFD"/>
                </a:solidFill>
                <a:latin typeface="Microsoft Sans Serif"/>
                <a:cs typeface="Microsoft Sans Serif"/>
              </a:rPr>
              <a:t>1</a:t>
            </a:r>
            <a:r>
              <a:rPr lang="ru-RU" sz="2700" spc="90" dirty="0">
                <a:solidFill>
                  <a:srgbClr val="FFFEFD"/>
                </a:solidFill>
                <a:latin typeface="Microsoft Sans Serif"/>
                <a:cs typeface="Microsoft Sans Serif"/>
              </a:rPr>
              <a:t>-е соревнование</a:t>
            </a:r>
            <a:endParaRPr sz="2700" dirty="0">
              <a:latin typeface="Microsoft Sans Serif"/>
              <a:cs typeface="Microsoft Sans Serif"/>
            </a:endParaRPr>
          </a:p>
          <a:p>
            <a:pPr marL="12700">
              <a:lnSpc>
                <a:spcPts val="6085"/>
              </a:lnSpc>
            </a:pPr>
            <a:r>
              <a:rPr sz="5150" b="1" spc="60" dirty="0">
                <a:solidFill>
                  <a:srgbClr val="2E3C58"/>
                </a:solidFill>
                <a:latin typeface="Tahoma"/>
                <a:cs typeface="Tahoma"/>
              </a:rPr>
              <a:t>2015</a:t>
            </a:r>
            <a:endParaRPr sz="5150" dirty="0">
              <a:latin typeface="Tahoma"/>
              <a:cs typeface="Tahoma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1042969" y="2289774"/>
            <a:ext cx="17141825" cy="7915275"/>
            <a:chOff x="1042969" y="2289774"/>
            <a:chExt cx="17141825" cy="7915275"/>
          </a:xfrm>
        </p:grpSpPr>
        <p:sp>
          <p:nvSpPr>
            <p:cNvPr id="18" name="object 18"/>
            <p:cNvSpPr/>
            <p:nvPr/>
          </p:nvSpPr>
          <p:spPr>
            <a:xfrm>
              <a:off x="11605053" y="2304061"/>
              <a:ext cx="2991485" cy="0"/>
            </a:xfrm>
            <a:custGeom>
              <a:avLst/>
              <a:gdLst/>
              <a:ahLst/>
              <a:cxnLst/>
              <a:rect l="l" t="t" r="r" b="b"/>
              <a:pathLst>
                <a:path w="2991484">
                  <a:moveTo>
                    <a:pt x="0" y="0"/>
                  </a:moveTo>
                  <a:lnTo>
                    <a:pt x="2990932" y="0"/>
                  </a:lnTo>
                </a:path>
              </a:pathLst>
            </a:custGeom>
            <a:ln w="28575">
              <a:solidFill>
                <a:srgbClr val="2E3C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42969" y="7663826"/>
              <a:ext cx="2991485" cy="0"/>
            </a:xfrm>
            <a:custGeom>
              <a:avLst/>
              <a:gdLst/>
              <a:ahLst/>
              <a:cxnLst/>
              <a:rect l="l" t="t" r="r" b="b"/>
              <a:pathLst>
                <a:path w="2991485">
                  <a:moveTo>
                    <a:pt x="0" y="0"/>
                  </a:moveTo>
                  <a:lnTo>
                    <a:pt x="2990932" y="0"/>
                  </a:lnTo>
                </a:path>
              </a:pathLst>
            </a:custGeom>
            <a:ln w="28575">
              <a:solidFill>
                <a:srgbClr val="2E3C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736990" y="8756630"/>
              <a:ext cx="1447799" cy="1447799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436982" y="8089611"/>
            <a:ext cx="4569711" cy="8874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800" b="1" spc="65" dirty="0">
                <a:solidFill>
                  <a:srgbClr val="2E3C58"/>
                </a:solidFill>
                <a:latin typeface="Tahoma"/>
                <a:cs typeface="Tahoma"/>
              </a:rPr>
              <a:t>ТОЛЬКО 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800" b="1" spc="65" dirty="0">
                <a:solidFill>
                  <a:srgbClr val="2E3C58"/>
                </a:solidFill>
                <a:latin typeface="Tahoma"/>
                <a:cs typeface="Tahoma"/>
              </a:rPr>
              <a:t>СТУДЕНТЫ-ЮРИСТЫ</a:t>
            </a:r>
            <a:endParaRPr sz="28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700107" y="8894995"/>
            <a:ext cx="1390649" cy="139064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219200" y="2341348"/>
            <a:ext cx="9982200" cy="313868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ru-RU" sz="3050" spc="114" dirty="0">
                <a:solidFill>
                  <a:srgbClr val="1C4953"/>
                </a:solidFill>
                <a:latin typeface="Trebuchet MS"/>
                <a:cs typeface="Trebuchet MS"/>
              </a:rPr>
              <a:t>УЧАСТИЕ ВО ВРЕМЯ ПАНДЕМИИ</a:t>
            </a:r>
            <a:endParaRPr sz="305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300" dirty="0">
              <a:latin typeface="Trebuchet MS"/>
              <a:cs typeface="Trebuchet MS"/>
            </a:endParaRPr>
          </a:p>
          <a:p>
            <a:pPr marL="208279" marR="5080">
              <a:lnSpc>
                <a:spcPct val="121700"/>
              </a:lnSpc>
            </a:pPr>
            <a:r>
              <a:rPr lang="ru-RU" sz="2450" spc="65" dirty="0" smtClean="0">
                <a:latin typeface="Microsoft Sans Serif"/>
                <a:cs typeface="Microsoft Sans Serif"/>
              </a:rPr>
              <a:t>Временно конкурс полностью перенесен </a:t>
            </a:r>
            <a:r>
              <a:rPr lang="ru-RU" sz="2450" spc="65" dirty="0" smtClean="0">
                <a:latin typeface="Microsoft Sans Serif"/>
                <a:cs typeface="Microsoft Sans Serif"/>
              </a:rPr>
              <a:t>в </a:t>
            </a:r>
            <a:r>
              <a:rPr lang="ru-RU" sz="2450" spc="65" dirty="0">
                <a:latin typeface="Microsoft Sans Serif"/>
                <a:cs typeface="Microsoft Sans Serif"/>
              </a:rPr>
              <a:t>онлайн-формат. </a:t>
            </a:r>
            <a:endParaRPr lang="ru-RU" sz="2450" spc="65" dirty="0" smtClean="0">
              <a:latin typeface="Microsoft Sans Serif"/>
              <a:cs typeface="Microsoft Sans Serif"/>
            </a:endParaRPr>
          </a:p>
          <a:p>
            <a:pPr marL="208279" marR="5080">
              <a:lnSpc>
                <a:spcPct val="121700"/>
              </a:lnSpc>
            </a:pPr>
            <a:r>
              <a:rPr lang="ru-RU" sz="2450" spc="65" dirty="0" smtClean="0">
                <a:latin typeface="Microsoft Sans Serif"/>
                <a:cs typeface="Microsoft Sans Serif"/>
              </a:rPr>
              <a:t>Матчи </a:t>
            </a:r>
            <a:r>
              <a:rPr lang="ru-RU" sz="2450" spc="65" dirty="0">
                <a:latin typeface="Microsoft Sans Serif"/>
                <a:cs typeface="Microsoft Sans Serif"/>
              </a:rPr>
              <a:t>и дополнительные мероприятия проводятся дистанционно</a:t>
            </a:r>
            <a:r>
              <a:rPr lang="ru-RU" sz="2300" spc="50" dirty="0">
                <a:latin typeface="Microsoft Sans Serif"/>
                <a:cs typeface="Microsoft Sans Serif"/>
              </a:rPr>
              <a:t> с помощью </a:t>
            </a:r>
            <a:r>
              <a:rPr sz="2450" spc="50" dirty="0">
                <a:latin typeface="Microsoft Sans Serif"/>
                <a:cs typeface="Microsoft Sans Serif"/>
              </a:rPr>
              <a:t>Cisco</a:t>
            </a:r>
            <a:r>
              <a:rPr sz="2450" spc="-100" dirty="0">
                <a:latin typeface="Microsoft Sans Serif"/>
                <a:cs typeface="Microsoft Sans Serif"/>
              </a:rPr>
              <a:t> </a:t>
            </a:r>
            <a:r>
              <a:rPr sz="2450" spc="45" dirty="0" err="1">
                <a:latin typeface="Microsoft Sans Serif"/>
                <a:cs typeface="Microsoft Sans Serif"/>
              </a:rPr>
              <a:t>Webex</a:t>
            </a:r>
            <a:r>
              <a:rPr sz="2450" spc="45" dirty="0">
                <a:latin typeface="Microsoft Sans Serif"/>
                <a:cs typeface="Microsoft Sans Serif"/>
              </a:rPr>
              <a:t>.</a:t>
            </a:r>
            <a:r>
              <a:rPr lang="ru-RU" sz="2450" spc="45" dirty="0">
                <a:latin typeface="Microsoft Sans Serif"/>
                <a:cs typeface="Microsoft Sans Serif"/>
              </a:rPr>
              <a:t> </a:t>
            </a:r>
            <a:endParaRPr lang="ru-RU" sz="2450" spc="45" dirty="0" smtClean="0">
              <a:latin typeface="Microsoft Sans Serif"/>
              <a:cs typeface="Microsoft Sans Serif"/>
            </a:endParaRPr>
          </a:p>
          <a:p>
            <a:pPr marL="208279" marR="5080">
              <a:lnSpc>
                <a:spcPct val="121700"/>
              </a:lnSpc>
            </a:pPr>
            <a:r>
              <a:rPr lang="ru-RU" sz="2450" spc="45" dirty="0" smtClean="0">
                <a:latin typeface="Microsoft Sans Serif"/>
                <a:cs typeface="Microsoft Sans Serif"/>
              </a:rPr>
              <a:t>Сами </a:t>
            </a:r>
            <a:r>
              <a:rPr lang="ru-RU" sz="2450" spc="45" dirty="0">
                <a:latin typeface="Microsoft Sans Serif"/>
                <a:cs typeface="Microsoft Sans Serif"/>
              </a:rPr>
              <a:t>соревнования будут транслироваться в прямом эфире и опубликованы на</a:t>
            </a:r>
            <a:r>
              <a:rPr lang="ru-RU" sz="2450" dirty="0">
                <a:latin typeface="Microsoft Sans Serif"/>
                <a:cs typeface="Microsoft Sans Serif"/>
              </a:rPr>
              <a:t> </a:t>
            </a:r>
            <a:r>
              <a:rPr sz="2450" spc="60" dirty="0">
                <a:latin typeface="Microsoft Sans Serif"/>
                <a:cs typeface="Microsoft Sans Serif"/>
              </a:rPr>
              <a:t>YouTube.</a:t>
            </a:r>
            <a:endParaRPr sz="2450" dirty="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134958" y="137003"/>
            <a:ext cx="14224614" cy="1607620"/>
          </a:xfrm>
          <a:prstGeom prst="rect">
            <a:avLst/>
          </a:prstGeom>
        </p:spPr>
        <p:txBody>
          <a:bodyPr vert="horz" wrap="square" lIns="0" tIns="170180" rIns="0" bIns="0" rtlCol="0">
            <a:spAutoFit/>
          </a:bodyPr>
          <a:lstStyle/>
          <a:p>
            <a:pPr marL="474345" marR="5080" indent="-462280" algn="l">
              <a:lnSpc>
                <a:spcPts val="12300"/>
              </a:lnSpc>
              <a:spcBef>
                <a:spcPts val="1340"/>
              </a:spcBef>
            </a:pPr>
            <a:r>
              <a:rPr lang="ru-RU" sz="9600" b="0" i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КРАТКО </a:t>
            </a:r>
            <a:endParaRPr sz="9600" b="0" i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sz="half" idx="2"/>
          </p:nvPr>
        </p:nvSpPr>
        <p:spPr>
          <a:xfrm>
            <a:off x="1219200" y="6591300"/>
            <a:ext cx="10058503" cy="317458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ru-RU" sz="2800" spc="155" dirty="0">
                <a:solidFill>
                  <a:srgbClr val="2E3C58"/>
                </a:solidFill>
                <a:latin typeface="Trebuchet MS"/>
                <a:cs typeface="Trebuchet MS"/>
              </a:rPr>
              <a:t>СОРЕВНОВАНИЯ</a:t>
            </a: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endParaRPr lang="ru-RU" sz="2800" dirty="0">
              <a:latin typeface="Trebuchet MS"/>
              <a:cs typeface="Trebuchet MS"/>
            </a:endParaRPr>
          </a:p>
          <a:p>
            <a:pPr marL="567055" marR="1674495" indent="-554990">
              <a:lnSpc>
                <a:spcPct val="1199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ru-RU" spc="110" dirty="0"/>
              <a:t>координируются с помощью опытных преподавателей, профессионалов, студентов и выпускников университета Гааги;</a:t>
            </a:r>
          </a:p>
          <a:p>
            <a:pPr marL="567055" marR="1674495" indent="-554990">
              <a:lnSpc>
                <a:spcPct val="1199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ru-RU" spc="110" dirty="0"/>
              <a:t>Сопровождаются студентами-организаторами, отобранными в Гааге и Лилле</a:t>
            </a:r>
            <a:r>
              <a:rPr lang="ru-RU" spc="110" dirty="0" smtClean="0"/>
              <a:t>.</a:t>
            </a:r>
            <a:endParaRPr lang="ru-RU" spc="110" dirty="0"/>
          </a:p>
        </p:txBody>
      </p:sp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894" y="27391"/>
            <a:ext cx="1447799" cy="1447799"/>
          </a:xfrm>
          <a:prstGeom prst="rect">
            <a:avLst/>
          </a:prstGeom>
        </p:spPr>
      </p:pic>
      <p:pic>
        <p:nvPicPr>
          <p:cNvPr id="9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533138" y="4361841"/>
            <a:ext cx="6754862" cy="595353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73036" y="397927"/>
            <a:ext cx="7288742" cy="360855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2416" y="696072"/>
            <a:ext cx="828674" cy="90487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033454" y="953979"/>
            <a:ext cx="11082346" cy="3497752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75"/>
              </a:spcBef>
            </a:pPr>
            <a:r>
              <a:rPr sz="2100" b="1" spc="35" dirty="0">
                <a:solidFill>
                  <a:srgbClr val="2E3C58"/>
                </a:solidFill>
                <a:latin typeface="Tahoma"/>
                <a:cs typeface="Tahoma"/>
              </a:rPr>
              <a:t>The</a:t>
            </a:r>
            <a:r>
              <a:rPr sz="2100" b="1" spc="-80" dirty="0">
                <a:solidFill>
                  <a:srgbClr val="2E3C58"/>
                </a:solidFill>
                <a:latin typeface="Tahoma"/>
                <a:cs typeface="Tahoma"/>
              </a:rPr>
              <a:t> </a:t>
            </a:r>
            <a:r>
              <a:rPr sz="2100" b="1" spc="30" dirty="0">
                <a:solidFill>
                  <a:srgbClr val="2E3C58"/>
                </a:solidFill>
                <a:latin typeface="Tahoma"/>
                <a:cs typeface="Tahoma"/>
              </a:rPr>
              <a:t>Hague</a:t>
            </a:r>
            <a:r>
              <a:rPr sz="2100" b="1" spc="-75" dirty="0">
                <a:solidFill>
                  <a:srgbClr val="2E3C58"/>
                </a:solidFill>
                <a:latin typeface="Tahoma"/>
                <a:cs typeface="Tahoma"/>
              </a:rPr>
              <a:t> </a:t>
            </a:r>
            <a:r>
              <a:rPr sz="2100" b="1" dirty="0">
                <a:solidFill>
                  <a:srgbClr val="2E3C58"/>
                </a:solidFill>
                <a:latin typeface="Tahoma"/>
                <a:cs typeface="Tahoma"/>
              </a:rPr>
              <a:t>University</a:t>
            </a:r>
            <a:r>
              <a:rPr sz="2100" b="1" spc="-75" dirty="0">
                <a:solidFill>
                  <a:srgbClr val="2E3C58"/>
                </a:solidFill>
                <a:latin typeface="Tahoma"/>
                <a:cs typeface="Tahoma"/>
              </a:rPr>
              <a:t> </a:t>
            </a:r>
            <a:r>
              <a:rPr sz="2100" b="1" spc="-20" dirty="0">
                <a:solidFill>
                  <a:srgbClr val="2E3C58"/>
                </a:solidFill>
                <a:latin typeface="Tahoma"/>
                <a:cs typeface="Tahoma"/>
              </a:rPr>
              <a:t>of</a:t>
            </a:r>
            <a:r>
              <a:rPr sz="2100" b="1" spc="-80" dirty="0">
                <a:solidFill>
                  <a:srgbClr val="2E3C58"/>
                </a:solidFill>
                <a:latin typeface="Tahoma"/>
                <a:cs typeface="Tahoma"/>
              </a:rPr>
              <a:t> </a:t>
            </a:r>
            <a:r>
              <a:rPr sz="2100" b="1" spc="50" dirty="0">
                <a:solidFill>
                  <a:srgbClr val="2E3C58"/>
                </a:solidFill>
                <a:latin typeface="Tahoma"/>
                <a:cs typeface="Tahoma"/>
              </a:rPr>
              <a:t>Applied</a:t>
            </a:r>
            <a:r>
              <a:rPr sz="2100" b="1" spc="-75" dirty="0">
                <a:solidFill>
                  <a:srgbClr val="2E3C58"/>
                </a:solidFill>
                <a:latin typeface="Tahoma"/>
                <a:cs typeface="Tahoma"/>
              </a:rPr>
              <a:t> </a:t>
            </a:r>
            <a:r>
              <a:rPr sz="2100" b="1" spc="45" dirty="0">
                <a:solidFill>
                  <a:srgbClr val="2E3C58"/>
                </a:solidFill>
                <a:latin typeface="Tahoma"/>
                <a:cs typeface="Tahoma"/>
              </a:rPr>
              <a:t>Sciences</a:t>
            </a:r>
            <a:r>
              <a:rPr sz="2100" b="1" spc="-30" dirty="0">
                <a:solidFill>
                  <a:srgbClr val="2E3C58"/>
                </a:solidFill>
                <a:latin typeface="Tahoma"/>
                <a:cs typeface="Tahoma"/>
              </a:rPr>
              <a:t> </a:t>
            </a:r>
            <a:r>
              <a:rPr sz="1900" spc="60" dirty="0">
                <a:solidFill>
                  <a:srgbClr val="2E3C58"/>
                </a:solidFill>
                <a:latin typeface="Microsoft Sans Serif"/>
                <a:cs typeface="Microsoft Sans Serif"/>
              </a:rPr>
              <a:t>("</a:t>
            </a:r>
            <a:r>
              <a:rPr sz="2050" spc="60" dirty="0">
                <a:solidFill>
                  <a:srgbClr val="2E3C58"/>
                </a:solidFill>
                <a:latin typeface="Microsoft Sans Serif"/>
                <a:cs typeface="Microsoft Sans Serif"/>
              </a:rPr>
              <a:t>THUAS</a:t>
            </a:r>
            <a:r>
              <a:rPr sz="1900" spc="60" dirty="0">
                <a:solidFill>
                  <a:srgbClr val="2E3C58"/>
                </a:solidFill>
                <a:latin typeface="Microsoft Sans Serif"/>
                <a:cs typeface="Microsoft Sans Serif"/>
              </a:rPr>
              <a:t>")</a:t>
            </a:r>
            <a:r>
              <a:rPr sz="1900" spc="80" dirty="0">
                <a:solidFill>
                  <a:srgbClr val="2E3C58"/>
                </a:solidFill>
                <a:latin typeface="Microsoft Sans Serif"/>
                <a:cs typeface="Microsoft Sans Serif"/>
              </a:rPr>
              <a:t> </a:t>
            </a:r>
            <a:r>
              <a:rPr sz="1900" spc="50" dirty="0">
                <a:solidFill>
                  <a:srgbClr val="2E3C58"/>
                </a:solidFill>
                <a:latin typeface="Microsoft Sans Serif"/>
                <a:cs typeface="Microsoft Sans Serif"/>
              </a:rPr>
              <a:t>(</a:t>
            </a:r>
            <a:r>
              <a:rPr lang="ru-RU" sz="2050" spc="50" dirty="0">
                <a:solidFill>
                  <a:srgbClr val="2E3C58"/>
                </a:solidFill>
                <a:latin typeface="Microsoft Sans Serif"/>
                <a:cs typeface="Microsoft Sans Serif"/>
              </a:rPr>
              <a:t>НИДЕРЛАНДЫ</a:t>
            </a:r>
            <a:r>
              <a:rPr sz="1900" spc="50" dirty="0">
                <a:solidFill>
                  <a:srgbClr val="2E3C58"/>
                </a:solidFill>
                <a:latin typeface="Microsoft Sans Serif"/>
                <a:cs typeface="Microsoft Sans Serif"/>
              </a:rPr>
              <a:t>)</a:t>
            </a:r>
            <a:endParaRPr sz="1900" dirty="0">
              <a:latin typeface="Microsoft Sans Serif"/>
              <a:cs typeface="Microsoft Sans Serif"/>
            </a:endParaRPr>
          </a:p>
          <a:p>
            <a:pPr marL="193040">
              <a:lnSpc>
                <a:spcPct val="100000"/>
              </a:lnSpc>
              <a:spcBef>
                <a:spcPts val="180"/>
              </a:spcBef>
            </a:pPr>
            <a:r>
              <a:rPr sz="2100" b="1" spc="35" dirty="0">
                <a:solidFill>
                  <a:srgbClr val="2E3C58"/>
                </a:solidFill>
                <a:latin typeface="Tahoma"/>
                <a:cs typeface="Tahoma"/>
              </a:rPr>
              <a:t>Catholic</a:t>
            </a:r>
            <a:r>
              <a:rPr sz="2100" b="1" spc="-75" dirty="0">
                <a:solidFill>
                  <a:srgbClr val="2E3C58"/>
                </a:solidFill>
                <a:latin typeface="Tahoma"/>
                <a:cs typeface="Tahoma"/>
              </a:rPr>
              <a:t> </a:t>
            </a:r>
            <a:r>
              <a:rPr sz="2100" b="1" dirty="0">
                <a:solidFill>
                  <a:srgbClr val="2E3C58"/>
                </a:solidFill>
                <a:latin typeface="Tahoma"/>
                <a:cs typeface="Tahoma"/>
              </a:rPr>
              <a:t>University</a:t>
            </a:r>
            <a:r>
              <a:rPr sz="2100" b="1" spc="-70" dirty="0">
                <a:solidFill>
                  <a:srgbClr val="2E3C58"/>
                </a:solidFill>
                <a:latin typeface="Tahoma"/>
                <a:cs typeface="Tahoma"/>
              </a:rPr>
              <a:t> </a:t>
            </a:r>
            <a:r>
              <a:rPr sz="2100" b="1" spc="-20" dirty="0">
                <a:solidFill>
                  <a:srgbClr val="2E3C58"/>
                </a:solidFill>
                <a:latin typeface="Tahoma"/>
                <a:cs typeface="Tahoma"/>
              </a:rPr>
              <a:t>of</a:t>
            </a:r>
            <a:r>
              <a:rPr sz="2100" b="1" spc="-70" dirty="0">
                <a:solidFill>
                  <a:srgbClr val="2E3C58"/>
                </a:solidFill>
                <a:latin typeface="Tahoma"/>
                <a:cs typeface="Tahoma"/>
              </a:rPr>
              <a:t> </a:t>
            </a:r>
            <a:r>
              <a:rPr sz="2100" b="1" spc="25" dirty="0">
                <a:solidFill>
                  <a:srgbClr val="2E3C58"/>
                </a:solidFill>
                <a:latin typeface="Tahoma"/>
                <a:cs typeface="Tahoma"/>
              </a:rPr>
              <a:t>Lille</a:t>
            </a:r>
            <a:r>
              <a:rPr sz="2100" b="1" spc="-70" dirty="0">
                <a:solidFill>
                  <a:srgbClr val="2E3C58"/>
                </a:solidFill>
                <a:latin typeface="Tahoma"/>
                <a:cs typeface="Tahoma"/>
              </a:rPr>
              <a:t> </a:t>
            </a:r>
            <a:r>
              <a:rPr sz="1900" spc="85" dirty="0">
                <a:solidFill>
                  <a:srgbClr val="2E3C58"/>
                </a:solidFill>
                <a:latin typeface="Microsoft Sans Serif"/>
                <a:cs typeface="Microsoft Sans Serif"/>
              </a:rPr>
              <a:t>(</a:t>
            </a:r>
            <a:r>
              <a:rPr sz="2050" spc="85" dirty="0">
                <a:solidFill>
                  <a:srgbClr val="2E3C58"/>
                </a:solidFill>
                <a:latin typeface="Microsoft Sans Serif"/>
                <a:cs typeface="Microsoft Sans Serif"/>
              </a:rPr>
              <a:t>Universite</a:t>
            </a:r>
            <a:r>
              <a:rPr sz="2050" spc="50" dirty="0">
                <a:solidFill>
                  <a:srgbClr val="2E3C58"/>
                </a:solidFill>
                <a:latin typeface="Microsoft Sans Serif"/>
                <a:cs typeface="Microsoft Sans Serif"/>
              </a:rPr>
              <a:t> </a:t>
            </a:r>
            <a:r>
              <a:rPr sz="2050" spc="120" dirty="0">
                <a:solidFill>
                  <a:srgbClr val="2E3C58"/>
                </a:solidFill>
                <a:latin typeface="Microsoft Sans Serif"/>
                <a:cs typeface="Microsoft Sans Serif"/>
              </a:rPr>
              <a:t>Catholique</a:t>
            </a:r>
            <a:r>
              <a:rPr sz="2050" spc="45" dirty="0">
                <a:solidFill>
                  <a:srgbClr val="2E3C58"/>
                </a:solidFill>
                <a:latin typeface="Microsoft Sans Serif"/>
                <a:cs typeface="Microsoft Sans Serif"/>
              </a:rPr>
              <a:t> </a:t>
            </a:r>
            <a:r>
              <a:rPr sz="2050" spc="120" dirty="0">
                <a:solidFill>
                  <a:srgbClr val="2E3C58"/>
                </a:solidFill>
                <a:latin typeface="Microsoft Sans Serif"/>
                <a:cs typeface="Microsoft Sans Serif"/>
              </a:rPr>
              <a:t>de</a:t>
            </a:r>
            <a:r>
              <a:rPr sz="2050" spc="50" dirty="0">
                <a:solidFill>
                  <a:srgbClr val="2E3C58"/>
                </a:solidFill>
                <a:latin typeface="Microsoft Sans Serif"/>
                <a:cs typeface="Microsoft Sans Serif"/>
              </a:rPr>
              <a:t> </a:t>
            </a:r>
            <a:r>
              <a:rPr sz="2050" spc="95" dirty="0">
                <a:solidFill>
                  <a:srgbClr val="2E3C58"/>
                </a:solidFill>
                <a:latin typeface="Microsoft Sans Serif"/>
                <a:cs typeface="Microsoft Sans Serif"/>
              </a:rPr>
              <a:t>Lille</a:t>
            </a:r>
            <a:r>
              <a:rPr sz="2050" spc="50" dirty="0">
                <a:solidFill>
                  <a:srgbClr val="2E3C58"/>
                </a:solidFill>
                <a:latin typeface="Microsoft Sans Serif"/>
                <a:cs typeface="Microsoft Sans Serif"/>
              </a:rPr>
              <a:t> </a:t>
            </a:r>
            <a:r>
              <a:rPr sz="1900" spc="-55" dirty="0">
                <a:solidFill>
                  <a:srgbClr val="2E3C58"/>
                </a:solidFill>
                <a:latin typeface="Microsoft Sans Serif"/>
                <a:cs typeface="Microsoft Sans Serif"/>
              </a:rPr>
              <a:t>-</a:t>
            </a:r>
            <a:r>
              <a:rPr sz="1900" spc="90" dirty="0">
                <a:solidFill>
                  <a:srgbClr val="2E3C58"/>
                </a:solidFill>
                <a:latin typeface="Microsoft Sans Serif"/>
                <a:cs typeface="Microsoft Sans Serif"/>
              </a:rPr>
              <a:t> </a:t>
            </a:r>
            <a:r>
              <a:rPr sz="1900" spc="100" dirty="0">
                <a:solidFill>
                  <a:srgbClr val="2E3C58"/>
                </a:solidFill>
                <a:latin typeface="Microsoft Sans Serif"/>
                <a:cs typeface="Microsoft Sans Serif"/>
              </a:rPr>
              <a:t>"</a:t>
            </a:r>
            <a:r>
              <a:rPr sz="2050" spc="100" dirty="0">
                <a:solidFill>
                  <a:srgbClr val="2E3C58"/>
                </a:solidFill>
                <a:latin typeface="Microsoft Sans Serif"/>
                <a:cs typeface="Microsoft Sans Serif"/>
              </a:rPr>
              <a:t>Lille</a:t>
            </a:r>
            <a:r>
              <a:rPr sz="1900" spc="100" dirty="0">
                <a:solidFill>
                  <a:srgbClr val="2E3C58"/>
                </a:solidFill>
                <a:latin typeface="Microsoft Sans Serif"/>
                <a:cs typeface="Microsoft Sans Serif"/>
              </a:rPr>
              <a:t>")</a:t>
            </a:r>
            <a:r>
              <a:rPr sz="1900" spc="90" dirty="0">
                <a:solidFill>
                  <a:srgbClr val="2E3C58"/>
                </a:solidFill>
                <a:latin typeface="Microsoft Sans Serif"/>
                <a:cs typeface="Microsoft Sans Serif"/>
              </a:rPr>
              <a:t> </a:t>
            </a:r>
            <a:r>
              <a:rPr sz="1900" spc="15" dirty="0">
                <a:solidFill>
                  <a:srgbClr val="2E3C58"/>
                </a:solidFill>
                <a:latin typeface="Microsoft Sans Serif"/>
                <a:cs typeface="Microsoft Sans Serif"/>
              </a:rPr>
              <a:t>(</a:t>
            </a:r>
            <a:r>
              <a:rPr lang="ru-RU" sz="2050" spc="15" dirty="0">
                <a:solidFill>
                  <a:srgbClr val="2E3C58"/>
                </a:solidFill>
                <a:latin typeface="Microsoft Sans Serif"/>
                <a:cs typeface="Microsoft Sans Serif"/>
              </a:rPr>
              <a:t>ФРАНЦИЯ</a:t>
            </a:r>
            <a:r>
              <a:rPr sz="1900" spc="15" dirty="0">
                <a:solidFill>
                  <a:srgbClr val="2E3C58"/>
                </a:solidFill>
                <a:latin typeface="Microsoft Sans Serif"/>
                <a:cs typeface="Microsoft Sans Serif"/>
              </a:rPr>
              <a:t>)</a:t>
            </a:r>
            <a:endParaRPr sz="1900" dirty="0">
              <a:latin typeface="Microsoft Sans Serif"/>
              <a:cs typeface="Microsoft Sans Serif"/>
            </a:endParaRPr>
          </a:p>
          <a:p>
            <a:pPr marL="193040">
              <a:lnSpc>
                <a:spcPct val="100000"/>
              </a:lnSpc>
              <a:spcBef>
                <a:spcPts val="180"/>
              </a:spcBef>
            </a:pPr>
            <a:r>
              <a:rPr sz="2100" b="1" dirty="0">
                <a:solidFill>
                  <a:srgbClr val="2E3C58"/>
                </a:solidFill>
                <a:latin typeface="Tahoma"/>
                <a:cs typeface="Tahoma"/>
              </a:rPr>
              <a:t>University</a:t>
            </a:r>
            <a:r>
              <a:rPr sz="2100" b="1" spc="-75" dirty="0">
                <a:solidFill>
                  <a:srgbClr val="2E3C58"/>
                </a:solidFill>
                <a:latin typeface="Tahoma"/>
                <a:cs typeface="Tahoma"/>
              </a:rPr>
              <a:t> </a:t>
            </a:r>
            <a:r>
              <a:rPr sz="2100" b="1" spc="-20" dirty="0">
                <a:solidFill>
                  <a:srgbClr val="2E3C58"/>
                </a:solidFill>
                <a:latin typeface="Tahoma"/>
                <a:cs typeface="Tahoma"/>
              </a:rPr>
              <a:t>of</a:t>
            </a:r>
            <a:r>
              <a:rPr sz="2100" b="1" spc="-75" dirty="0">
                <a:solidFill>
                  <a:srgbClr val="2E3C58"/>
                </a:solidFill>
                <a:latin typeface="Tahoma"/>
                <a:cs typeface="Tahoma"/>
              </a:rPr>
              <a:t> </a:t>
            </a:r>
            <a:r>
              <a:rPr sz="2100" b="1" spc="-10" dirty="0">
                <a:solidFill>
                  <a:srgbClr val="2E3C58"/>
                </a:solidFill>
                <a:latin typeface="Tahoma"/>
                <a:cs typeface="Tahoma"/>
              </a:rPr>
              <a:t>Poitiers</a:t>
            </a:r>
            <a:r>
              <a:rPr sz="2100" b="1" spc="-75" dirty="0">
                <a:solidFill>
                  <a:srgbClr val="2E3C58"/>
                </a:solidFill>
                <a:latin typeface="Tahoma"/>
                <a:cs typeface="Tahoma"/>
              </a:rPr>
              <a:t> </a:t>
            </a:r>
            <a:r>
              <a:rPr sz="1900" spc="85" dirty="0">
                <a:solidFill>
                  <a:srgbClr val="2E3C58"/>
                </a:solidFill>
                <a:latin typeface="Microsoft Sans Serif"/>
                <a:cs typeface="Microsoft Sans Serif"/>
              </a:rPr>
              <a:t>(</a:t>
            </a:r>
            <a:r>
              <a:rPr sz="2050" spc="85" dirty="0">
                <a:solidFill>
                  <a:srgbClr val="2E3C58"/>
                </a:solidFill>
                <a:latin typeface="Microsoft Sans Serif"/>
                <a:cs typeface="Microsoft Sans Serif"/>
              </a:rPr>
              <a:t>Universite</a:t>
            </a:r>
            <a:r>
              <a:rPr sz="2050" spc="50" dirty="0">
                <a:solidFill>
                  <a:srgbClr val="2E3C58"/>
                </a:solidFill>
                <a:latin typeface="Microsoft Sans Serif"/>
                <a:cs typeface="Microsoft Sans Serif"/>
              </a:rPr>
              <a:t> </a:t>
            </a:r>
            <a:r>
              <a:rPr sz="2050" spc="120" dirty="0">
                <a:solidFill>
                  <a:srgbClr val="2E3C58"/>
                </a:solidFill>
                <a:latin typeface="Microsoft Sans Serif"/>
                <a:cs typeface="Microsoft Sans Serif"/>
              </a:rPr>
              <a:t>de</a:t>
            </a:r>
            <a:r>
              <a:rPr sz="2050" spc="45" dirty="0">
                <a:solidFill>
                  <a:srgbClr val="2E3C58"/>
                </a:solidFill>
                <a:latin typeface="Microsoft Sans Serif"/>
                <a:cs typeface="Microsoft Sans Serif"/>
              </a:rPr>
              <a:t> </a:t>
            </a:r>
            <a:r>
              <a:rPr sz="2050" spc="70" dirty="0">
                <a:solidFill>
                  <a:srgbClr val="2E3C58"/>
                </a:solidFill>
                <a:latin typeface="Microsoft Sans Serif"/>
                <a:cs typeface="Microsoft Sans Serif"/>
              </a:rPr>
              <a:t>Poitiers</a:t>
            </a:r>
            <a:r>
              <a:rPr sz="2050" spc="50" dirty="0">
                <a:solidFill>
                  <a:srgbClr val="2E3C58"/>
                </a:solidFill>
                <a:latin typeface="Microsoft Sans Serif"/>
                <a:cs typeface="Microsoft Sans Serif"/>
              </a:rPr>
              <a:t> </a:t>
            </a:r>
            <a:r>
              <a:rPr sz="1900" spc="-55" dirty="0">
                <a:solidFill>
                  <a:srgbClr val="2E3C58"/>
                </a:solidFill>
                <a:latin typeface="Microsoft Sans Serif"/>
                <a:cs typeface="Microsoft Sans Serif"/>
              </a:rPr>
              <a:t>-</a:t>
            </a:r>
            <a:r>
              <a:rPr sz="1900" spc="85" dirty="0">
                <a:solidFill>
                  <a:srgbClr val="2E3C58"/>
                </a:solidFill>
                <a:latin typeface="Microsoft Sans Serif"/>
                <a:cs typeface="Microsoft Sans Serif"/>
              </a:rPr>
              <a:t> </a:t>
            </a:r>
            <a:r>
              <a:rPr sz="1900" spc="80" dirty="0">
                <a:solidFill>
                  <a:srgbClr val="2E3C58"/>
                </a:solidFill>
                <a:latin typeface="Microsoft Sans Serif"/>
                <a:cs typeface="Microsoft Sans Serif"/>
              </a:rPr>
              <a:t>"</a:t>
            </a:r>
            <a:r>
              <a:rPr sz="2050" spc="80" dirty="0">
                <a:solidFill>
                  <a:srgbClr val="2E3C58"/>
                </a:solidFill>
                <a:latin typeface="Microsoft Sans Serif"/>
                <a:cs typeface="Microsoft Sans Serif"/>
              </a:rPr>
              <a:t>Poitiers</a:t>
            </a:r>
            <a:r>
              <a:rPr sz="1900" spc="80" dirty="0">
                <a:solidFill>
                  <a:srgbClr val="2E3C58"/>
                </a:solidFill>
                <a:latin typeface="Microsoft Sans Serif"/>
                <a:cs typeface="Microsoft Sans Serif"/>
              </a:rPr>
              <a:t>")</a:t>
            </a:r>
            <a:r>
              <a:rPr sz="1900" spc="90" dirty="0">
                <a:solidFill>
                  <a:srgbClr val="2E3C58"/>
                </a:solidFill>
                <a:latin typeface="Microsoft Sans Serif"/>
                <a:cs typeface="Microsoft Sans Serif"/>
              </a:rPr>
              <a:t> </a:t>
            </a:r>
            <a:r>
              <a:rPr sz="1900" spc="15" dirty="0">
                <a:solidFill>
                  <a:srgbClr val="2E3C58"/>
                </a:solidFill>
                <a:latin typeface="Microsoft Sans Serif"/>
                <a:cs typeface="Microsoft Sans Serif"/>
              </a:rPr>
              <a:t>(</a:t>
            </a:r>
            <a:r>
              <a:rPr lang="ru-RU" sz="2050" spc="15" dirty="0">
                <a:solidFill>
                  <a:srgbClr val="2E3C58"/>
                </a:solidFill>
                <a:latin typeface="Microsoft Sans Serif"/>
                <a:cs typeface="Microsoft Sans Serif"/>
              </a:rPr>
              <a:t>ФРАНЦИЯ</a:t>
            </a:r>
            <a:r>
              <a:rPr sz="1900" spc="15" dirty="0">
                <a:solidFill>
                  <a:srgbClr val="2E3C58"/>
                </a:solidFill>
                <a:latin typeface="Microsoft Sans Serif"/>
                <a:cs typeface="Microsoft Sans Serif"/>
              </a:rPr>
              <a:t>)</a:t>
            </a:r>
            <a:endParaRPr sz="1900" dirty="0">
              <a:latin typeface="Microsoft Sans Serif"/>
              <a:cs typeface="Microsoft Sans Serif"/>
            </a:endParaRPr>
          </a:p>
          <a:p>
            <a:pPr marL="193040">
              <a:lnSpc>
                <a:spcPct val="100000"/>
              </a:lnSpc>
              <a:spcBef>
                <a:spcPts val="180"/>
              </a:spcBef>
            </a:pPr>
            <a:r>
              <a:rPr sz="2100" b="1" spc="-5" dirty="0">
                <a:solidFill>
                  <a:srgbClr val="2E3C58"/>
                </a:solidFill>
                <a:latin typeface="Tahoma"/>
                <a:cs typeface="Tahoma"/>
              </a:rPr>
              <a:t>Ukrainian</a:t>
            </a:r>
            <a:r>
              <a:rPr sz="2100" b="1" spc="-85" dirty="0">
                <a:solidFill>
                  <a:srgbClr val="2E3C58"/>
                </a:solidFill>
                <a:latin typeface="Tahoma"/>
                <a:cs typeface="Tahoma"/>
              </a:rPr>
              <a:t> </a:t>
            </a:r>
            <a:r>
              <a:rPr sz="2100" b="1" spc="35" dirty="0">
                <a:solidFill>
                  <a:srgbClr val="2E3C58"/>
                </a:solidFill>
                <a:latin typeface="Tahoma"/>
                <a:cs typeface="Tahoma"/>
              </a:rPr>
              <a:t>Catholic</a:t>
            </a:r>
            <a:r>
              <a:rPr sz="2100" b="1" spc="-85" dirty="0">
                <a:solidFill>
                  <a:srgbClr val="2E3C58"/>
                </a:solidFill>
                <a:latin typeface="Tahoma"/>
                <a:cs typeface="Tahoma"/>
              </a:rPr>
              <a:t> </a:t>
            </a:r>
            <a:r>
              <a:rPr sz="2100" b="1" dirty="0">
                <a:solidFill>
                  <a:srgbClr val="2E3C58"/>
                </a:solidFill>
                <a:latin typeface="Tahoma"/>
                <a:cs typeface="Tahoma"/>
              </a:rPr>
              <a:t>University</a:t>
            </a:r>
            <a:r>
              <a:rPr sz="2100" b="1" spc="-85" dirty="0">
                <a:solidFill>
                  <a:srgbClr val="2E3C58"/>
                </a:solidFill>
                <a:latin typeface="Tahoma"/>
                <a:cs typeface="Tahoma"/>
              </a:rPr>
              <a:t> </a:t>
            </a:r>
            <a:r>
              <a:rPr sz="1900" spc="65" dirty="0">
                <a:solidFill>
                  <a:srgbClr val="2E3C58"/>
                </a:solidFill>
                <a:latin typeface="Microsoft Sans Serif"/>
                <a:cs typeface="Microsoft Sans Serif"/>
              </a:rPr>
              <a:t>("</a:t>
            </a:r>
            <a:r>
              <a:rPr sz="2050" spc="65" dirty="0">
                <a:solidFill>
                  <a:srgbClr val="2E3C58"/>
                </a:solidFill>
                <a:latin typeface="Microsoft Sans Serif"/>
                <a:cs typeface="Microsoft Sans Serif"/>
              </a:rPr>
              <a:t>UCU</a:t>
            </a:r>
            <a:r>
              <a:rPr sz="1900" spc="65" dirty="0">
                <a:solidFill>
                  <a:srgbClr val="2E3C58"/>
                </a:solidFill>
                <a:latin typeface="Microsoft Sans Serif"/>
                <a:cs typeface="Microsoft Sans Serif"/>
              </a:rPr>
              <a:t>")</a:t>
            </a:r>
            <a:r>
              <a:rPr sz="1900" spc="75" dirty="0">
                <a:solidFill>
                  <a:srgbClr val="2E3C58"/>
                </a:solidFill>
                <a:latin typeface="Microsoft Sans Serif"/>
                <a:cs typeface="Microsoft Sans Serif"/>
              </a:rPr>
              <a:t> </a:t>
            </a:r>
            <a:r>
              <a:rPr sz="1900" spc="5" dirty="0">
                <a:solidFill>
                  <a:srgbClr val="2E3C58"/>
                </a:solidFill>
                <a:latin typeface="Microsoft Sans Serif"/>
                <a:cs typeface="Microsoft Sans Serif"/>
              </a:rPr>
              <a:t>(</a:t>
            </a:r>
            <a:r>
              <a:rPr lang="ru-RU" sz="2050" spc="5" dirty="0">
                <a:solidFill>
                  <a:srgbClr val="2E3C58"/>
                </a:solidFill>
                <a:latin typeface="Microsoft Sans Serif"/>
                <a:cs typeface="Microsoft Sans Serif"/>
              </a:rPr>
              <a:t>УКРАИНА</a:t>
            </a:r>
            <a:r>
              <a:rPr sz="1900" spc="5" dirty="0">
                <a:solidFill>
                  <a:srgbClr val="2E3C58"/>
                </a:solidFill>
                <a:latin typeface="Microsoft Sans Serif"/>
                <a:cs typeface="Microsoft Sans Serif"/>
              </a:rPr>
              <a:t>)</a:t>
            </a:r>
            <a:endParaRPr sz="1900" dirty="0">
              <a:latin typeface="Microsoft Sans Serif"/>
              <a:cs typeface="Microsoft Sans Serif"/>
            </a:endParaRPr>
          </a:p>
          <a:p>
            <a:pPr marL="193040">
              <a:lnSpc>
                <a:spcPct val="100000"/>
              </a:lnSpc>
              <a:spcBef>
                <a:spcPts val="180"/>
              </a:spcBef>
            </a:pPr>
            <a:r>
              <a:rPr sz="2100" b="1" spc="-5" dirty="0">
                <a:solidFill>
                  <a:srgbClr val="2E3C58"/>
                </a:solidFill>
                <a:latin typeface="Tahoma"/>
                <a:cs typeface="Tahoma"/>
              </a:rPr>
              <a:t>Paris-Sorbonne</a:t>
            </a:r>
            <a:r>
              <a:rPr sz="2100" b="1" spc="-75" dirty="0">
                <a:solidFill>
                  <a:srgbClr val="2E3C58"/>
                </a:solidFill>
                <a:latin typeface="Tahoma"/>
                <a:cs typeface="Tahoma"/>
              </a:rPr>
              <a:t> </a:t>
            </a:r>
            <a:r>
              <a:rPr sz="2100" b="1" dirty="0">
                <a:solidFill>
                  <a:srgbClr val="2E3C58"/>
                </a:solidFill>
                <a:latin typeface="Tahoma"/>
                <a:cs typeface="Tahoma"/>
              </a:rPr>
              <a:t>Universite</a:t>
            </a:r>
            <a:r>
              <a:rPr sz="2100" b="1" spc="-70" dirty="0">
                <a:solidFill>
                  <a:srgbClr val="2E3C58"/>
                </a:solidFill>
                <a:latin typeface="Tahoma"/>
                <a:cs typeface="Tahoma"/>
              </a:rPr>
              <a:t> </a:t>
            </a:r>
            <a:r>
              <a:rPr sz="1900" spc="85" dirty="0">
                <a:solidFill>
                  <a:srgbClr val="2E3C58"/>
                </a:solidFill>
                <a:latin typeface="Microsoft Sans Serif"/>
                <a:cs typeface="Microsoft Sans Serif"/>
              </a:rPr>
              <a:t>(</a:t>
            </a:r>
            <a:r>
              <a:rPr sz="2050" spc="85" dirty="0">
                <a:solidFill>
                  <a:srgbClr val="2E3C58"/>
                </a:solidFill>
                <a:latin typeface="Microsoft Sans Serif"/>
                <a:cs typeface="Microsoft Sans Serif"/>
              </a:rPr>
              <a:t>Universite</a:t>
            </a:r>
            <a:r>
              <a:rPr sz="2050" spc="50" dirty="0">
                <a:solidFill>
                  <a:srgbClr val="2E3C58"/>
                </a:solidFill>
                <a:latin typeface="Microsoft Sans Serif"/>
                <a:cs typeface="Microsoft Sans Serif"/>
              </a:rPr>
              <a:t> </a:t>
            </a:r>
            <a:r>
              <a:rPr sz="2050" spc="120" dirty="0">
                <a:solidFill>
                  <a:srgbClr val="2E3C58"/>
                </a:solidFill>
                <a:latin typeface="Microsoft Sans Serif"/>
                <a:cs typeface="Microsoft Sans Serif"/>
              </a:rPr>
              <a:t>de</a:t>
            </a:r>
            <a:r>
              <a:rPr sz="2050" spc="50" dirty="0">
                <a:solidFill>
                  <a:srgbClr val="2E3C58"/>
                </a:solidFill>
                <a:latin typeface="Microsoft Sans Serif"/>
                <a:cs typeface="Microsoft Sans Serif"/>
              </a:rPr>
              <a:t> </a:t>
            </a:r>
            <a:r>
              <a:rPr sz="2050" spc="25" dirty="0">
                <a:solidFill>
                  <a:srgbClr val="2E3C58"/>
                </a:solidFill>
                <a:latin typeface="Microsoft Sans Serif"/>
                <a:cs typeface="Microsoft Sans Serif"/>
              </a:rPr>
              <a:t>Paris</a:t>
            </a:r>
            <a:r>
              <a:rPr sz="2050" spc="50" dirty="0">
                <a:solidFill>
                  <a:srgbClr val="2E3C58"/>
                </a:solidFill>
                <a:latin typeface="Microsoft Sans Serif"/>
                <a:cs typeface="Microsoft Sans Serif"/>
              </a:rPr>
              <a:t> </a:t>
            </a:r>
            <a:r>
              <a:rPr sz="2050" spc="114" dirty="0">
                <a:solidFill>
                  <a:srgbClr val="2E3C58"/>
                </a:solidFill>
                <a:latin typeface="Microsoft Sans Serif"/>
                <a:cs typeface="Microsoft Sans Serif"/>
              </a:rPr>
              <a:t>Sorbonne</a:t>
            </a:r>
            <a:r>
              <a:rPr sz="2050" spc="50" dirty="0">
                <a:solidFill>
                  <a:srgbClr val="2E3C58"/>
                </a:solidFill>
                <a:latin typeface="Microsoft Sans Serif"/>
                <a:cs typeface="Microsoft Sans Serif"/>
              </a:rPr>
              <a:t> </a:t>
            </a:r>
            <a:r>
              <a:rPr sz="1900" spc="-55" dirty="0">
                <a:solidFill>
                  <a:srgbClr val="2E3C58"/>
                </a:solidFill>
                <a:latin typeface="Microsoft Sans Serif"/>
                <a:cs typeface="Microsoft Sans Serif"/>
              </a:rPr>
              <a:t>-</a:t>
            </a:r>
            <a:r>
              <a:rPr sz="1900" spc="85" dirty="0">
                <a:solidFill>
                  <a:srgbClr val="2E3C58"/>
                </a:solidFill>
                <a:latin typeface="Microsoft Sans Serif"/>
                <a:cs typeface="Microsoft Sans Serif"/>
              </a:rPr>
              <a:t> </a:t>
            </a:r>
            <a:r>
              <a:rPr sz="1900" spc="110" dirty="0">
                <a:solidFill>
                  <a:srgbClr val="2E3C58"/>
                </a:solidFill>
                <a:latin typeface="Microsoft Sans Serif"/>
                <a:cs typeface="Microsoft Sans Serif"/>
              </a:rPr>
              <a:t>"</a:t>
            </a:r>
            <a:r>
              <a:rPr sz="2050" spc="110" dirty="0">
                <a:solidFill>
                  <a:srgbClr val="2E3C58"/>
                </a:solidFill>
                <a:latin typeface="Microsoft Sans Serif"/>
                <a:cs typeface="Microsoft Sans Serif"/>
              </a:rPr>
              <a:t>Sorbonne</a:t>
            </a:r>
            <a:r>
              <a:rPr sz="1900" spc="110" dirty="0">
                <a:solidFill>
                  <a:srgbClr val="2E3C58"/>
                </a:solidFill>
                <a:latin typeface="Microsoft Sans Serif"/>
                <a:cs typeface="Microsoft Sans Serif"/>
              </a:rPr>
              <a:t>")</a:t>
            </a:r>
            <a:r>
              <a:rPr sz="1900" spc="90" dirty="0">
                <a:solidFill>
                  <a:srgbClr val="2E3C58"/>
                </a:solidFill>
                <a:latin typeface="Microsoft Sans Serif"/>
                <a:cs typeface="Microsoft Sans Serif"/>
              </a:rPr>
              <a:t> </a:t>
            </a:r>
            <a:r>
              <a:rPr sz="1900" spc="15" dirty="0">
                <a:solidFill>
                  <a:srgbClr val="2E3C58"/>
                </a:solidFill>
                <a:latin typeface="Microsoft Sans Serif"/>
                <a:cs typeface="Microsoft Sans Serif"/>
              </a:rPr>
              <a:t>(</a:t>
            </a:r>
            <a:r>
              <a:rPr lang="ru-RU" sz="2050" spc="15" dirty="0">
                <a:solidFill>
                  <a:srgbClr val="2E3C58"/>
                </a:solidFill>
                <a:latin typeface="Microsoft Sans Serif"/>
                <a:cs typeface="Microsoft Sans Serif"/>
              </a:rPr>
              <a:t>ФРАНЦИЯ</a:t>
            </a:r>
            <a:r>
              <a:rPr sz="1900" spc="15" dirty="0">
                <a:solidFill>
                  <a:srgbClr val="2E3C58"/>
                </a:solidFill>
                <a:latin typeface="Microsoft Sans Serif"/>
                <a:cs typeface="Microsoft Sans Serif"/>
              </a:rPr>
              <a:t>)</a:t>
            </a:r>
            <a:endParaRPr sz="1900" dirty="0">
              <a:latin typeface="Microsoft Sans Serif"/>
              <a:cs typeface="Microsoft Sans Serif"/>
            </a:endParaRPr>
          </a:p>
          <a:p>
            <a:pPr marL="193040">
              <a:lnSpc>
                <a:spcPct val="100000"/>
              </a:lnSpc>
              <a:spcBef>
                <a:spcPts val="180"/>
              </a:spcBef>
            </a:pPr>
            <a:r>
              <a:rPr sz="2100" b="1" spc="10" dirty="0">
                <a:solidFill>
                  <a:srgbClr val="2E3C58"/>
                </a:solidFill>
                <a:latin typeface="Tahoma"/>
                <a:cs typeface="Tahoma"/>
              </a:rPr>
              <a:t>Masaryk</a:t>
            </a:r>
            <a:r>
              <a:rPr sz="2100" b="1" spc="-75" dirty="0">
                <a:solidFill>
                  <a:srgbClr val="2E3C58"/>
                </a:solidFill>
                <a:latin typeface="Tahoma"/>
                <a:cs typeface="Tahoma"/>
              </a:rPr>
              <a:t> </a:t>
            </a:r>
            <a:r>
              <a:rPr sz="2100" b="1" dirty="0">
                <a:solidFill>
                  <a:srgbClr val="2E3C58"/>
                </a:solidFill>
                <a:latin typeface="Tahoma"/>
                <a:cs typeface="Tahoma"/>
              </a:rPr>
              <a:t>University</a:t>
            </a:r>
            <a:r>
              <a:rPr sz="2100" b="1" spc="-75" dirty="0">
                <a:solidFill>
                  <a:srgbClr val="2E3C58"/>
                </a:solidFill>
                <a:latin typeface="Tahoma"/>
                <a:cs typeface="Tahoma"/>
              </a:rPr>
              <a:t> </a:t>
            </a:r>
            <a:r>
              <a:rPr sz="1900" spc="80" dirty="0">
                <a:solidFill>
                  <a:srgbClr val="2E3C58"/>
                </a:solidFill>
                <a:latin typeface="Microsoft Sans Serif"/>
                <a:cs typeface="Microsoft Sans Serif"/>
              </a:rPr>
              <a:t>(</a:t>
            </a:r>
            <a:r>
              <a:rPr sz="2050" spc="80" dirty="0">
                <a:solidFill>
                  <a:srgbClr val="2E3C58"/>
                </a:solidFill>
                <a:latin typeface="Microsoft Sans Serif"/>
                <a:cs typeface="Microsoft Sans Serif"/>
              </a:rPr>
              <a:t>MUNI</a:t>
            </a:r>
            <a:r>
              <a:rPr sz="1900" spc="80" dirty="0">
                <a:solidFill>
                  <a:srgbClr val="2E3C58"/>
                </a:solidFill>
                <a:latin typeface="Microsoft Sans Serif"/>
                <a:cs typeface="Microsoft Sans Serif"/>
              </a:rPr>
              <a:t>)</a:t>
            </a:r>
            <a:r>
              <a:rPr sz="1900" spc="85" dirty="0">
                <a:solidFill>
                  <a:srgbClr val="2E3C58"/>
                </a:solidFill>
                <a:latin typeface="Microsoft Sans Serif"/>
                <a:cs typeface="Microsoft Sans Serif"/>
              </a:rPr>
              <a:t> ("</a:t>
            </a:r>
            <a:r>
              <a:rPr sz="2050" spc="85" dirty="0">
                <a:solidFill>
                  <a:srgbClr val="2E3C58"/>
                </a:solidFill>
                <a:latin typeface="Microsoft Sans Serif"/>
                <a:cs typeface="Microsoft Sans Serif"/>
              </a:rPr>
              <a:t>Masaryk</a:t>
            </a:r>
            <a:r>
              <a:rPr sz="1900" spc="85" dirty="0">
                <a:solidFill>
                  <a:srgbClr val="2E3C58"/>
                </a:solidFill>
                <a:latin typeface="Microsoft Sans Serif"/>
                <a:cs typeface="Microsoft Sans Serif"/>
              </a:rPr>
              <a:t>" </a:t>
            </a:r>
            <a:r>
              <a:rPr sz="2050" spc="90" dirty="0">
                <a:solidFill>
                  <a:srgbClr val="2E3C58"/>
                </a:solidFill>
                <a:latin typeface="Microsoft Sans Serif"/>
                <a:cs typeface="Microsoft Sans Serif"/>
              </a:rPr>
              <a:t>or</a:t>
            </a:r>
            <a:r>
              <a:rPr sz="2050" spc="45" dirty="0">
                <a:solidFill>
                  <a:srgbClr val="2E3C58"/>
                </a:solidFill>
                <a:latin typeface="Microsoft Sans Serif"/>
                <a:cs typeface="Microsoft Sans Serif"/>
              </a:rPr>
              <a:t> </a:t>
            </a:r>
            <a:r>
              <a:rPr sz="1900" spc="85" dirty="0">
                <a:solidFill>
                  <a:srgbClr val="2E3C58"/>
                </a:solidFill>
                <a:latin typeface="Microsoft Sans Serif"/>
                <a:cs typeface="Microsoft Sans Serif"/>
              </a:rPr>
              <a:t>"</a:t>
            </a:r>
            <a:r>
              <a:rPr sz="2050" spc="85" dirty="0">
                <a:solidFill>
                  <a:srgbClr val="2E3C58"/>
                </a:solidFill>
                <a:latin typeface="Microsoft Sans Serif"/>
                <a:cs typeface="Microsoft Sans Serif"/>
              </a:rPr>
              <a:t>MUNI</a:t>
            </a:r>
            <a:r>
              <a:rPr sz="1900" spc="85" dirty="0">
                <a:solidFill>
                  <a:srgbClr val="2E3C58"/>
                </a:solidFill>
                <a:latin typeface="Microsoft Sans Serif"/>
                <a:cs typeface="Microsoft Sans Serif"/>
              </a:rPr>
              <a:t>") </a:t>
            </a:r>
            <a:r>
              <a:rPr sz="1900" spc="35" dirty="0">
                <a:solidFill>
                  <a:srgbClr val="2E3C58"/>
                </a:solidFill>
                <a:latin typeface="Microsoft Sans Serif"/>
                <a:cs typeface="Microsoft Sans Serif"/>
              </a:rPr>
              <a:t>(</a:t>
            </a:r>
            <a:r>
              <a:rPr lang="ru-RU" sz="2050" spc="35" dirty="0">
                <a:solidFill>
                  <a:srgbClr val="2E3C58"/>
                </a:solidFill>
                <a:latin typeface="Microsoft Sans Serif"/>
                <a:cs typeface="Microsoft Sans Serif"/>
              </a:rPr>
              <a:t>ЧЕХИЯ</a:t>
            </a:r>
            <a:r>
              <a:rPr sz="1900" spc="35" dirty="0">
                <a:solidFill>
                  <a:srgbClr val="2E3C58"/>
                </a:solidFill>
                <a:latin typeface="Microsoft Sans Serif"/>
                <a:cs typeface="Microsoft Sans Serif"/>
              </a:rPr>
              <a:t>)</a:t>
            </a:r>
            <a:endParaRPr sz="1900" dirty="0">
              <a:latin typeface="Microsoft Sans Serif"/>
              <a:cs typeface="Microsoft Sans Serif"/>
            </a:endParaRPr>
          </a:p>
          <a:p>
            <a:pPr marL="193040">
              <a:lnSpc>
                <a:spcPct val="100000"/>
              </a:lnSpc>
              <a:spcBef>
                <a:spcPts val="180"/>
              </a:spcBef>
            </a:pPr>
            <a:r>
              <a:rPr sz="2100" b="1" dirty="0">
                <a:solidFill>
                  <a:srgbClr val="2E3C58"/>
                </a:solidFill>
                <a:latin typeface="Tahoma"/>
                <a:cs typeface="Tahoma"/>
              </a:rPr>
              <a:t>University</a:t>
            </a:r>
            <a:r>
              <a:rPr sz="2100" b="1" spc="-75" dirty="0">
                <a:solidFill>
                  <a:srgbClr val="2E3C58"/>
                </a:solidFill>
                <a:latin typeface="Tahoma"/>
                <a:cs typeface="Tahoma"/>
              </a:rPr>
              <a:t> </a:t>
            </a:r>
            <a:r>
              <a:rPr sz="2100" b="1" spc="-20" dirty="0">
                <a:solidFill>
                  <a:srgbClr val="2E3C58"/>
                </a:solidFill>
                <a:latin typeface="Tahoma"/>
                <a:cs typeface="Tahoma"/>
              </a:rPr>
              <a:t>of</a:t>
            </a:r>
            <a:r>
              <a:rPr sz="2100" b="1" spc="-70" dirty="0">
                <a:solidFill>
                  <a:srgbClr val="2E3C58"/>
                </a:solidFill>
                <a:latin typeface="Tahoma"/>
                <a:cs typeface="Tahoma"/>
              </a:rPr>
              <a:t> </a:t>
            </a:r>
            <a:r>
              <a:rPr sz="2100" b="1" spc="25" dirty="0">
                <a:solidFill>
                  <a:srgbClr val="2E3C58"/>
                </a:solidFill>
                <a:latin typeface="Tahoma"/>
                <a:cs typeface="Tahoma"/>
              </a:rPr>
              <a:t>Bologna</a:t>
            </a:r>
            <a:r>
              <a:rPr sz="2100" b="1" spc="-70" dirty="0">
                <a:solidFill>
                  <a:srgbClr val="2E3C58"/>
                </a:solidFill>
                <a:latin typeface="Tahoma"/>
                <a:cs typeface="Tahoma"/>
              </a:rPr>
              <a:t> </a:t>
            </a:r>
            <a:r>
              <a:rPr sz="1900" spc="80" dirty="0">
                <a:solidFill>
                  <a:srgbClr val="2E3C58"/>
                </a:solidFill>
                <a:latin typeface="Microsoft Sans Serif"/>
                <a:cs typeface="Microsoft Sans Serif"/>
              </a:rPr>
              <a:t>(</a:t>
            </a:r>
            <a:r>
              <a:rPr sz="2050" spc="80" dirty="0">
                <a:solidFill>
                  <a:srgbClr val="2E3C58"/>
                </a:solidFill>
                <a:latin typeface="Microsoft Sans Serif"/>
                <a:cs typeface="Microsoft Sans Serif"/>
              </a:rPr>
              <a:t>Universita</a:t>
            </a:r>
            <a:r>
              <a:rPr sz="2050" spc="50" dirty="0">
                <a:solidFill>
                  <a:srgbClr val="2E3C58"/>
                </a:solidFill>
                <a:latin typeface="Microsoft Sans Serif"/>
                <a:cs typeface="Microsoft Sans Serif"/>
              </a:rPr>
              <a:t> </a:t>
            </a:r>
            <a:r>
              <a:rPr sz="2050" spc="114" dirty="0">
                <a:solidFill>
                  <a:srgbClr val="2E3C58"/>
                </a:solidFill>
                <a:latin typeface="Microsoft Sans Serif"/>
                <a:cs typeface="Microsoft Sans Serif"/>
              </a:rPr>
              <a:t>Bologna</a:t>
            </a:r>
            <a:r>
              <a:rPr sz="1900" spc="114" dirty="0">
                <a:solidFill>
                  <a:srgbClr val="2E3C58"/>
                </a:solidFill>
                <a:latin typeface="Microsoft Sans Serif"/>
                <a:cs typeface="Microsoft Sans Serif"/>
              </a:rPr>
              <a:t>)</a:t>
            </a:r>
            <a:r>
              <a:rPr sz="1900" spc="90" dirty="0">
                <a:solidFill>
                  <a:srgbClr val="2E3C58"/>
                </a:solidFill>
                <a:latin typeface="Microsoft Sans Serif"/>
                <a:cs typeface="Microsoft Sans Serif"/>
              </a:rPr>
              <a:t> </a:t>
            </a:r>
            <a:r>
              <a:rPr sz="1900" spc="65" dirty="0">
                <a:solidFill>
                  <a:srgbClr val="2E3C58"/>
                </a:solidFill>
                <a:latin typeface="Microsoft Sans Serif"/>
                <a:cs typeface="Microsoft Sans Serif"/>
              </a:rPr>
              <a:t>(</a:t>
            </a:r>
            <a:r>
              <a:rPr lang="ru-RU" sz="2050" spc="65" dirty="0">
                <a:solidFill>
                  <a:srgbClr val="2E3C58"/>
                </a:solidFill>
                <a:latin typeface="Microsoft Sans Serif"/>
                <a:cs typeface="Microsoft Sans Serif"/>
              </a:rPr>
              <a:t>ИТАЛИЯ</a:t>
            </a:r>
            <a:r>
              <a:rPr sz="1900" spc="65" dirty="0">
                <a:solidFill>
                  <a:srgbClr val="2E3C58"/>
                </a:solidFill>
                <a:latin typeface="Microsoft Sans Serif"/>
                <a:cs typeface="Microsoft Sans Serif"/>
              </a:rPr>
              <a:t>)</a:t>
            </a:r>
            <a:endParaRPr sz="1900" dirty="0">
              <a:latin typeface="Microsoft Sans Serif"/>
              <a:cs typeface="Microsoft Sans Serif"/>
            </a:endParaRPr>
          </a:p>
          <a:p>
            <a:pPr marL="193040">
              <a:lnSpc>
                <a:spcPct val="100000"/>
              </a:lnSpc>
              <a:spcBef>
                <a:spcPts val="180"/>
              </a:spcBef>
            </a:pPr>
            <a:r>
              <a:rPr sz="2100" b="1" spc="-10" dirty="0">
                <a:solidFill>
                  <a:srgbClr val="2E3C58"/>
                </a:solidFill>
                <a:latin typeface="Tahoma"/>
                <a:cs typeface="Tahoma"/>
              </a:rPr>
              <a:t>Sofia</a:t>
            </a:r>
            <a:r>
              <a:rPr sz="2100" b="1" spc="-85" dirty="0">
                <a:solidFill>
                  <a:srgbClr val="2E3C58"/>
                </a:solidFill>
                <a:latin typeface="Tahoma"/>
                <a:cs typeface="Tahoma"/>
              </a:rPr>
              <a:t> </a:t>
            </a:r>
            <a:r>
              <a:rPr sz="2100" b="1" dirty="0">
                <a:solidFill>
                  <a:srgbClr val="2E3C58"/>
                </a:solidFill>
                <a:latin typeface="Tahoma"/>
                <a:cs typeface="Tahoma"/>
              </a:rPr>
              <a:t>University</a:t>
            </a:r>
            <a:r>
              <a:rPr sz="2100" b="1" spc="-85" dirty="0">
                <a:solidFill>
                  <a:srgbClr val="2E3C58"/>
                </a:solidFill>
                <a:latin typeface="Tahoma"/>
                <a:cs typeface="Tahoma"/>
              </a:rPr>
              <a:t> </a:t>
            </a:r>
            <a:r>
              <a:rPr sz="1900" spc="75" dirty="0">
                <a:solidFill>
                  <a:srgbClr val="2E3C58"/>
                </a:solidFill>
                <a:latin typeface="Microsoft Sans Serif"/>
                <a:cs typeface="Microsoft Sans Serif"/>
              </a:rPr>
              <a:t>("</a:t>
            </a:r>
            <a:r>
              <a:rPr sz="2050" spc="75" dirty="0">
                <a:solidFill>
                  <a:srgbClr val="2E3C58"/>
                </a:solidFill>
                <a:latin typeface="Microsoft Sans Serif"/>
                <a:cs typeface="Microsoft Sans Serif"/>
              </a:rPr>
              <a:t>Sofia</a:t>
            </a:r>
            <a:r>
              <a:rPr sz="1900" spc="75" dirty="0">
                <a:solidFill>
                  <a:srgbClr val="2E3C58"/>
                </a:solidFill>
                <a:latin typeface="Microsoft Sans Serif"/>
                <a:cs typeface="Microsoft Sans Serif"/>
              </a:rPr>
              <a:t>") </a:t>
            </a:r>
            <a:r>
              <a:rPr sz="1900" spc="60" dirty="0">
                <a:solidFill>
                  <a:srgbClr val="2E3C58"/>
                </a:solidFill>
                <a:latin typeface="Microsoft Sans Serif"/>
                <a:cs typeface="Microsoft Sans Serif"/>
              </a:rPr>
              <a:t>(</a:t>
            </a:r>
            <a:r>
              <a:rPr lang="ru-RU" sz="2050" spc="60" dirty="0">
                <a:solidFill>
                  <a:srgbClr val="2E3C58"/>
                </a:solidFill>
                <a:latin typeface="Microsoft Sans Serif"/>
                <a:cs typeface="Microsoft Sans Serif"/>
              </a:rPr>
              <a:t>БОЛГАРИЯ</a:t>
            </a:r>
            <a:r>
              <a:rPr sz="1900" spc="60" dirty="0">
                <a:solidFill>
                  <a:srgbClr val="2E3C58"/>
                </a:solidFill>
                <a:latin typeface="Microsoft Sans Serif"/>
                <a:cs typeface="Microsoft Sans Serif"/>
              </a:rPr>
              <a:t>)</a:t>
            </a:r>
            <a:endParaRPr sz="1900" dirty="0">
              <a:latin typeface="Microsoft Sans Serif"/>
              <a:cs typeface="Microsoft Sans Serif"/>
            </a:endParaRPr>
          </a:p>
          <a:p>
            <a:pPr marL="193040">
              <a:lnSpc>
                <a:spcPct val="100000"/>
              </a:lnSpc>
              <a:spcBef>
                <a:spcPts val="180"/>
              </a:spcBef>
            </a:pPr>
            <a:r>
              <a:rPr sz="2100" b="1" dirty="0">
                <a:solidFill>
                  <a:srgbClr val="2E3C58"/>
                </a:solidFill>
                <a:latin typeface="Tahoma"/>
                <a:cs typeface="Tahoma"/>
              </a:rPr>
              <a:t>University</a:t>
            </a:r>
            <a:r>
              <a:rPr sz="2100" b="1" spc="-75" dirty="0">
                <a:solidFill>
                  <a:srgbClr val="2E3C58"/>
                </a:solidFill>
                <a:latin typeface="Tahoma"/>
                <a:cs typeface="Tahoma"/>
              </a:rPr>
              <a:t> </a:t>
            </a:r>
            <a:r>
              <a:rPr sz="2100" b="1" spc="-20" dirty="0">
                <a:solidFill>
                  <a:srgbClr val="2E3C58"/>
                </a:solidFill>
                <a:latin typeface="Tahoma"/>
                <a:cs typeface="Tahoma"/>
              </a:rPr>
              <a:t>of</a:t>
            </a:r>
            <a:r>
              <a:rPr sz="2100" b="1" spc="-75" dirty="0">
                <a:solidFill>
                  <a:srgbClr val="2E3C58"/>
                </a:solidFill>
                <a:latin typeface="Tahoma"/>
                <a:cs typeface="Tahoma"/>
              </a:rPr>
              <a:t> </a:t>
            </a:r>
            <a:r>
              <a:rPr sz="2100" b="1" spc="15" dirty="0">
                <a:solidFill>
                  <a:srgbClr val="2E3C58"/>
                </a:solidFill>
                <a:latin typeface="Tahoma"/>
                <a:cs typeface="Tahoma"/>
              </a:rPr>
              <a:t>Reading</a:t>
            </a:r>
            <a:r>
              <a:rPr sz="2100" b="1" spc="-75" dirty="0">
                <a:solidFill>
                  <a:srgbClr val="2E3C58"/>
                </a:solidFill>
                <a:latin typeface="Tahoma"/>
                <a:cs typeface="Tahoma"/>
              </a:rPr>
              <a:t> </a:t>
            </a:r>
            <a:r>
              <a:rPr sz="1900" spc="95" dirty="0">
                <a:solidFill>
                  <a:srgbClr val="2E3C58"/>
                </a:solidFill>
                <a:latin typeface="Microsoft Sans Serif"/>
                <a:cs typeface="Microsoft Sans Serif"/>
              </a:rPr>
              <a:t>("</a:t>
            </a:r>
            <a:r>
              <a:rPr sz="2050" spc="95" dirty="0">
                <a:solidFill>
                  <a:srgbClr val="2E3C58"/>
                </a:solidFill>
                <a:latin typeface="Microsoft Sans Serif"/>
                <a:cs typeface="Microsoft Sans Serif"/>
              </a:rPr>
              <a:t>Reading</a:t>
            </a:r>
            <a:r>
              <a:rPr sz="1900" spc="95" dirty="0">
                <a:solidFill>
                  <a:srgbClr val="2E3C58"/>
                </a:solidFill>
                <a:latin typeface="Microsoft Sans Serif"/>
                <a:cs typeface="Microsoft Sans Serif"/>
              </a:rPr>
              <a:t>")</a:t>
            </a:r>
            <a:r>
              <a:rPr sz="1900" spc="85" dirty="0">
                <a:solidFill>
                  <a:srgbClr val="2E3C58"/>
                </a:solidFill>
                <a:latin typeface="Microsoft Sans Serif"/>
                <a:cs typeface="Microsoft Sans Serif"/>
              </a:rPr>
              <a:t> </a:t>
            </a:r>
            <a:r>
              <a:rPr sz="1900" dirty="0">
                <a:solidFill>
                  <a:srgbClr val="2E3C58"/>
                </a:solidFill>
                <a:latin typeface="Microsoft Sans Serif"/>
                <a:cs typeface="Microsoft Sans Serif"/>
              </a:rPr>
              <a:t>(</a:t>
            </a:r>
            <a:r>
              <a:rPr lang="ru-RU" sz="2050" dirty="0">
                <a:solidFill>
                  <a:srgbClr val="2E3C58"/>
                </a:solidFill>
                <a:latin typeface="Microsoft Sans Serif"/>
                <a:cs typeface="Microsoft Sans Serif"/>
              </a:rPr>
              <a:t>ВЕЛИКОБРИТАНИЯ</a:t>
            </a:r>
            <a:r>
              <a:rPr sz="1900" dirty="0">
                <a:solidFill>
                  <a:srgbClr val="2E3C58"/>
                </a:solidFill>
                <a:latin typeface="Microsoft Sans Serif"/>
                <a:cs typeface="Microsoft Sans Serif"/>
              </a:rPr>
              <a:t>)</a:t>
            </a:r>
            <a:endParaRPr sz="1900" dirty="0">
              <a:latin typeface="Microsoft Sans Serif"/>
              <a:cs typeface="Microsoft Sans Serif"/>
            </a:endParaRPr>
          </a:p>
          <a:p>
            <a:pPr marL="193040">
              <a:lnSpc>
                <a:spcPct val="100000"/>
              </a:lnSpc>
              <a:spcBef>
                <a:spcPts val="180"/>
              </a:spcBef>
            </a:pPr>
            <a:r>
              <a:rPr sz="2100" b="1" spc="15" dirty="0">
                <a:solidFill>
                  <a:srgbClr val="2E3C58"/>
                </a:solidFill>
                <a:latin typeface="Tahoma"/>
                <a:cs typeface="Tahoma"/>
              </a:rPr>
              <a:t>Tallinn</a:t>
            </a:r>
            <a:r>
              <a:rPr sz="2100" b="1" spc="-80" dirty="0">
                <a:solidFill>
                  <a:srgbClr val="2E3C58"/>
                </a:solidFill>
                <a:latin typeface="Tahoma"/>
                <a:cs typeface="Tahoma"/>
              </a:rPr>
              <a:t> </a:t>
            </a:r>
            <a:r>
              <a:rPr sz="2100" b="1" dirty="0">
                <a:solidFill>
                  <a:srgbClr val="2E3C58"/>
                </a:solidFill>
                <a:latin typeface="Tahoma"/>
                <a:cs typeface="Tahoma"/>
              </a:rPr>
              <a:t>University</a:t>
            </a:r>
            <a:r>
              <a:rPr sz="2100" b="1" spc="-75" dirty="0">
                <a:solidFill>
                  <a:srgbClr val="2E3C58"/>
                </a:solidFill>
                <a:latin typeface="Tahoma"/>
                <a:cs typeface="Tahoma"/>
              </a:rPr>
              <a:t> </a:t>
            </a:r>
            <a:r>
              <a:rPr sz="2100" b="1" spc="-20" dirty="0">
                <a:solidFill>
                  <a:srgbClr val="2E3C58"/>
                </a:solidFill>
                <a:latin typeface="Tahoma"/>
                <a:cs typeface="Tahoma"/>
              </a:rPr>
              <a:t>of</a:t>
            </a:r>
            <a:r>
              <a:rPr sz="2100" b="1" spc="-75" dirty="0">
                <a:solidFill>
                  <a:srgbClr val="2E3C58"/>
                </a:solidFill>
                <a:latin typeface="Tahoma"/>
                <a:cs typeface="Tahoma"/>
              </a:rPr>
              <a:t> </a:t>
            </a:r>
            <a:r>
              <a:rPr sz="2100" b="1" spc="55" dirty="0">
                <a:solidFill>
                  <a:srgbClr val="2E3C58"/>
                </a:solidFill>
                <a:latin typeface="Tahoma"/>
                <a:cs typeface="Tahoma"/>
              </a:rPr>
              <a:t>Technology</a:t>
            </a:r>
            <a:r>
              <a:rPr sz="2100" b="1" spc="-75" dirty="0">
                <a:solidFill>
                  <a:srgbClr val="2E3C58"/>
                </a:solidFill>
                <a:latin typeface="Tahoma"/>
                <a:cs typeface="Tahoma"/>
              </a:rPr>
              <a:t> </a:t>
            </a:r>
            <a:r>
              <a:rPr sz="1900" spc="100" dirty="0">
                <a:solidFill>
                  <a:srgbClr val="2E3C58"/>
                </a:solidFill>
                <a:latin typeface="Microsoft Sans Serif"/>
                <a:cs typeface="Microsoft Sans Serif"/>
              </a:rPr>
              <a:t>('</a:t>
            </a:r>
            <a:r>
              <a:rPr sz="2050" spc="100" dirty="0">
                <a:solidFill>
                  <a:srgbClr val="2E3C58"/>
                </a:solidFill>
                <a:latin typeface="Microsoft Sans Serif"/>
                <a:cs typeface="Microsoft Sans Serif"/>
              </a:rPr>
              <a:t>Taltech</a:t>
            </a:r>
            <a:r>
              <a:rPr sz="1900" spc="100" dirty="0">
                <a:solidFill>
                  <a:srgbClr val="2E3C58"/>
                </a:solidFill>
                <a:latin typeface="Microsoft Sans Serif"/>
                <a:cs typeface="Microsoft Sans Serif"/>
              </a:rPr>
              <a:t>")</a:t>
            </a:r>
            <a:r>
              <a:rPr sz="1900" spc="80" dirty="0">
                <a:solidFill>
                  <a:srgbClr val="2E3C58"/>
                </a:solidFill>
                <a:latin typeface="Microsoft Sans Serif"/>
                <a:cs typeface="Microsoft Sans Serif"/>
              </a:rPr>
              <a:t> </a:t>
            </a:r>
            <a:r>
              <a:rPr sz="1900" spc="20" dirty="0">
                <a:solidFill>
                  <a:srgbClr val="2E3C58"/>
                </a:solidFill>
                <a:latin typeface="Microsoft Sans Serif"/>
                <a:cs typeface="Microsoft Sans Serif"/>
              </a:rPr>
              <a:t>(</a:t>
            </a:r>
            <a:r>
              <a:rPr lang="ru-RU" sz="2050" spc="20" dirty="0">
                <a:solidFill>
                  <a:srgbClr val="2E3C58"/>
                </a:solidFill>
                <a:latin typeface="Microsoft Sans Serif"/>
                <a:cs typeface="Microsoft Sans Serif"/>
              </a:rPr>
              <a:t>ЭСТОНИЯ</a:t>
            </a:r>
            <a:r>
              <a:rPr sz="1900" spc="20" dirty="0">
                <a:solidFill>
                  <a:srgbClr val="2E3C58"/>
                </a:solidFill>
                <a:latin typeface="Microsoft Sans Serif"/>
                <a:cs typeface="Microsoft Sans Serif"/>
              </a:rPr>
              <a:t>)</a:t>
            </a:r>
            <a:endParaRPr sz="1900" dirty="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68343" y="4427931"/>
            <a:ext cx="7274526" cy="10211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7100"/>
              </a:lnSpc>
              <a:spcBef>
                <a:spcPts val="95"/>
              </a:spcBef>
            </a:pPr>
            <a:r>
              <a:rPr sz="2100" b="1" spc="15" dirty="0">
                <a:solidFill>
                  <a:srgbClr val="2E3C58"/>
                </a:solidFill>
                <a:latin typeface="Tahoma"/>
                <a:cs typeface="Tahoma"/>
              </a:rPr>
              <a:t>Central</a:t>
            </a:r>
            <a:r>
              <a:rPr sz="2100" b="1" spc="-80" dirty="0">
                <a:solidFill>
                  <a:srgbClr val="2E3C58"/>
                </a:solidFill>
                <a:latin typeface="Tahoma"/>
                <a:cs typeface="Tahoma"/>
              </a:rPr>
              <a:t> </a:t>
            </a:r>
            <a:r>
              <a:rPr sz="2100" b="1" spc="25" dirty="0">
                <a:solidFill>
                  <a:srgbClr val="2E3C58"/>
                </a:solidFill>
                <a:latin typeface="Tahoma"/>
                <a:cs typeface="Tahoma"/>
              </a:rPr>
              <a:t>European</a:t>
            </a:r>
            <a:r>
              <a:rPr sz="2100" b="1" spc="-75" dirty="0">
                <a:solidFill>
                  <a:srgbClr val="2E3C58"/>
                </a:solidFill>
                <a:latin typeface="Tahoma"/>
                <a:cs typeface="Tahoma"/>
              </a:rPr>
              <a:t> </a:t>
            </a:r>
            <a:r>
              <a:rPr sz="2100" b="1" dirty="0">
                <a:solidFill>
                  <a:srgbClr val="2E3C58"/>
                </a:solidFill>
                <a:latin typeface="Tahoma"/>
                <a:cs typeface="Tahoma"/>
              </a:rPr>
              <a:t>University</a:t>
            </a:r>
            <a:r>
              <a:rPr sz="2100" b="1" spc="-75" dirty="0">
                <a:solidFill>
                  <a:srgbClr val="2E3C58"/>
                </a:solidFill>
                <a:latin typeface="Tahoma"/>
                <a:cs typeface="Tahoma"/>
              </a:rPr>
              <a:t> </a:t>
            </a:r>
            <a:r>
              <a:rPr sz="1900" spc="50" dirty="0">
                <a:solidFill>
                  <a:srgbClr val="2E3C58"/>
                </a:solidFill>
                <a:latin typeface="Microsoft Sans Serif"/>
                <a:cs typeface="Microsoft Sans Serif"/>
              </a:rPr>
              <a:t>("</a:t>
            </a:r>
            <a:r>
              <a:rPr sz="2050" spc="50" dirty="0">
                <a:solidFill>
                  <a:srgbClr val="2E3C58"/>
                </a:solidFill>
                <a:latin typeface="Microsoft Sans Serif"/>
                <a:cs typeface="Microsoft Sans Serif"/>
              </a:rPr>
              <a:t>CEU</a:t>
            </a:r>
            <a:r>
              <a:rPr sz="1900" spc="50" dirty="0">
                <a:solidFill>
                  <a:srgbClr val="2E3C58"/>
                </a:solidFill>
                <a:latin typeface="Microsoft Sans Serif"/>
                <a:cs typeface="Microsoft Sans Serif"/>
              </a:rPr>
              <a:t>")</a:t>
            </a:r>
            <a:r>
              <a:rPr sz="1900" spc="85" dirty="0">
                <a:solidFill>
                  <a:srgbClr val="2E3C58"/>
                </a:solidFill>
                <a:latin typeface="Microsoft Sans Serif"/>
                <a:cs typeface="Microsoft Sans Serif"/>
              </a:rPr>
              <a:t> </a:t>
            </a:r>
            <a:r>
              <a:rPr sz="1900" spc="60" dirty="0">
                <a:solidFill>
                  <a:srgbClr val="2E3C58"/>
                </a:solidFill>
                <a:latin typeface="Microsoft Sans Serif"/>
                <a:cs typeface="Microsoft Sans Serif"/>
              </a:rPr>
              <a:t>(</a:t>
            </a:r>
            <a:r>
              <a:rPr lang="ru-RU" sz="2050" spc="60" dirty="0">
                <a:solidFill>
                  <a:srgbClr val="2E3C58"/>
                </a:solidFill>
                <a:latin typeface="Microsoft Sans Serif"/>
                <a:cs typeface="Microsoft Sans Serif"/>
              </a:rPr>
              <a:t>АВСТРИЯ</a:t>
            </a:r>
            <a:r>
              <a:rPr sz="1900" spc="60" dirty="0">
                <a:solidFill>
                  <a:srgbClr val="2E3C58"/>
                </a:solidFill>
                <a:latin typeface="Microsoft Sans Serif"/>
                <a:cs typeface="Microsoft Sans Serif"/>
              </a:rPr>
              <a:t>) </a:t>
            </a:r>
            <a:r>
              <a:rPr sz="1900" spc="-490" dirty="0">
                <a:solidFill>
                  <a:srgbClr val="2E3C58"/>
                </a:solidFill>
                <a:latin typeface="Microsoft Sans Serif"/>
                <a:cs typeface="Microsoft Sans Serif"/>
              </a:rPr>
              <a:t> </a:t>
            </a:r>
            <a:r>
              <a:rPr sz="2100" b="1" spc="5" dirty="0">
                <a:solidFill>
                  <a:srgbClr val="2E3C58"/>
                </a:solidFill>
                <a:latin typeface="Tahoma"/>
                <a:cs typeface="Tahoma"/>
              </a:rPr>
              <a:t>Maastricht </a:t>
            </a:r>
            <a:r>
              <a:rPr sz="2100" b="1" dirty="0">
                <a:solidFill>
                  <a:srgbClr val="2E3C58"/>
                </a:solidFill>
                <a:latin typeface="Tahoma"/>
                <a:cs typeface="Tahoma"/>
              </a:rPr>
              <a:t>University </a:t>
            </a:r>
            <a:r>
              <a:rPr sz="1900" spc="100" dirty="0">
                <a:solidFill>
                  <a:srgbClr val="2E3C58"/>
                </a:solidFill>
                <a:latin typeface="Microsoft Sans Serif"/>
                <a:cs typeface="Microsoft Sans Serif"/>
              </a:rPr>
              <a:t>("</a:t>
            </a:r>
            <a:r>
              <a:rPr sz="2050" spc="100" dirty="0">
                <a:solidFill>
                  <a:srgbClr val="2E3C58"/>
                </a:solidFill>
                <a:latin typeface="Microsoft Sans Serif"/>
                <a:cs typeface="Microsoft Sans Serif"/>
              </a:rPr>
              <a:t>Maastricht</a:t>
            </a:r>
            <a:r>
              <a:rPr sz="1900" spc="100" dirty="0">
                <a:solidFill>
                  <a:srgbClr val="2E3C58"/>
                </a:solidFill>
                <a:latin typeface="Microsoft Sans Serif"/>
                <a:cs typeface="Microsoft Sans Serif"/>
              </a:rPr>
              <a:t>") </a:t>
            </a:r>
            <a:r>
              <a:rPr sz="1900" spc="50" dirty="0">
                <a:solidFill>
                  <a:srgbClr val="2E3C58"/>
                </a:solidFill>
                <a:latin typeface="Microsoft Sans Serif"/>
                <a:cs typeface="Microsoft Sans Serif"/>
              </a:rPr>
              <a:t>(</a:t>
            </a:r>
            <a:r>
              <a:rPr lang="ru-RU" sz="2050" spc="50" dirty="0">
                <a:solidFill>
                  <a:srgbClr val="2E3C58"/>
                </a:solidFill>
                <a:latin typeface="Microsoft Sans Serif"/>
                <a:cs typeface="Microsoft Sans Serif"/>
              </a:rPr>
              <a:t>НИДЕРЛАНДЫ</a:t>
            </a:r>
            <a:r>
              <a:rPr sz="1900" spc="50" dirty="0">
                <a:solidFill>
                  <a:srgbClr val="2E3C58"/>
                </a:solidFill>
                <a:latin typeface="Microsoft Sans Serif"/>
                <a:cs typeface="Microsoft Sans Serif"/>
              </a:rPr>
              <a:t>) </a:t>
            </a:r>
            <a:r>
              <a:rPr sz="1900" spc="55" dirty="0">
                <a:solidFill>
                  <a:srgbClr val="2E3C58"/>
                </a:solidFill>
                <a:latin typeface="Microsoft Sans Serif"/>
                <a:cs typeface="Microsoft Sans Serif"/>
              </a:rPr>
              <a:t> </a:t>
            </a:r>
            <a:r>
              <a:rPr sz="2100" b="1" spc="25" dirty="0">
                <a:solidFill>
                  <a:srgbClr val="2E3C58"/>
                </a:solidFill>
                <a:latin typeface="Tahoma"/>
                <a:cs typeface="Tahoma"/>
              </a:rPr>
              <a:t>Stockholm</a:t>
            </a:r>
            <a:r>
              <a:rPr sz="2100" b="1" spc="-85" dirty="0">
                <a:solidFill>
                  <a:srgbClr val="2E3C58"/>
                </a:solidFill>
                <a:latin typeface="Tahoma"/>
                <a:cs typeface="Tahoma"/>
              </a:rPr>
              <a:t> </a:t>
            </a:r>
            <a:r>
              <a:rPr sz="2100" b="1" dirty="0">
                <a:solidFill>
                  <a:srgbClr val="2E3C58"/>
                </a:solidFill>
                <a:latin typeface="Tahoma"/>
                <a:cs typeface="Tahoma"/>
              </a:rPr>
              <a:t>University</a:t>
            </a:r>
            <a:r>
              <a:rPr sz="2100" b="1" spc="-80" dirty="0">
                <a:solidFill>
                  <a:srgbClr val="2E3C58"/>
                </a:solidFill>
                <a:latin typeface="Tahoma"/>
                <a:cs typeface="Tahoma"/>
              </a:rPr>
              <a:t> </a:t>
            </a:r>
            <a:r>
              <a:rPr sz="1900" spc="114" dirty="0">
                <a:solidFill>
                  <a:srgbClr val="2E3C58"/>
                </a:solidFill>
                <a:latin typeface="Microsoft Sans Serif"/>
                <a:cs typeface="Microsoft Sans Serif"/>
              </a:rPr>
              <a:t>("</a:t>
            </a:r>
            <a:r>
              <a:rPr sz="2050" spc="114" dirty="0">
                <a:solidFill>
                  <a:srgbClr val="2E3C58"/>
                </a:solidFill>
                <a:latin typeface="Microsoft Sans Serif"/>
                <a:cs typeface="Microsoft Sans Serif"/>
              </a:rPr>
              <a:t>Stockholm</a:t>
            </a:r>
            <a:r>
              <a:rPr sz="1900" spc="114" dirty="0">
                <a:solidFill>
                  <a:srgbClr val="2E3C58"/>
                </a:solidFill>
                <a:latin typeface="Microsoft Sans Serif"/>
                <a:cs typeface="Microsoft Sans Serif"/>
              </a:rPr>
              <a:t>")</a:t>
            </a:r>
            <a:r>
              <a:rPr sz="1900" spc="80" dirty="0">
                <a:solidFill>
                  <a:srgbClr val="2E3C58"/>
                </a:solidFill>
                <a:latin typeface="Microsoft Sans Serif"/>
                <a:cs typeface="Microsoft Sans Serif"/>
              </a:rPr>
              <a:t> </a:t>
            </a:r>
            <a:r>
              <a:rPr sz="1900" spc="25" dirty="0">
                <a:solidFill>
                  <a:srgbClr val="2E3C58"/>
                </a:solidFill>
                <a:latin typeface="Microsoft Sans Serif"/>
                <a:cs typeface="Microsoft Sans Serif"/>
              </a:rPr>
              <a:t>(</a:t>
            </a:r>
            <a:r>
              <a:rPr lang="ru-RU" sz="2050" spc="25" dirty="0">
                <a:solidFill>
                  <a:srgbClr val="2E3C58"/>
                </a:solidFill>
                <a:latin typeface="Microsoft Sans Serif"/>
                <a:cs typeface="Microsoft Sans Serif"/>
              </a:rPr>
              <a:t>ШВЕЦИЯ</a:t>
            </a:r>
            <a:r>
              <a:rPr sz="1900" spc="25" dirty="0">
                <a:solidFill>
                  <a:srgbClr val="2E3C58"/>
                </a:solidFill>
                <a:latin typeface="Microsoft Sans Serif"/>
                <a:cs typeface="Microsoft Sans Serif"/>
              </a:rPr>
              <a:t>)</a:t>
            </a:r>
            <a:endParaRPr sz="1900" dirty="0">
              <a:latin typeface="Microsoft Sans Serif"/>
              <a:cs typeface="Microsoft Sans Serif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9448800" y="8420100"/>
            <a:ext cx="8877764" cy="1892680"/>
            <a:chOff x="8006877" y="8227036"/>
            <a:chExt cx="10281285" cy="206057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736990" y="8756632"/>
              <a:ext cx="1447799" cy="144779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8006877" y="8227036"/>
              <a:ext cx="10281285" cy="2060575"/>
            </a:xfrm>
            <a:custGeom>
              <a:avLst/>
              <a:gdLst/>
              <a:ahLst/>
              <a:cxnLst/>
              <a:rect l="l" t="t" r="r" b="b"/>
              <a:pathLst>
                <a:path w="10281285" h="2060575">
                  <a:moveTo>
                    <a:pt x="0" y="0"/>
                  </a:moveTo>
                  <a:lnTo>
                    <a:pt x="10281121" y="0"/>
                  </a:lnTo>
                  <a:lnTo>
                    <a:pt x="10281121" y="2059962"/>
                  </a:lnTo>
                  <a:lnTo>
                    <a:pt x="0" y="20599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8B69">
                <a:alpha val="6470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0633386" y="8754656"/>
            <a:ext cx="9997733" cy="866263"/>
          </a:xfrm>
          <a:prstGeom prst="rect">
            <a:avLst/>
          </a:prstGeom>
        </p:spPr>
        <p:txBody>
          <a:bodyPr vert="horz" wrap="square" lIns="0" tIns="2482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55"/>
              </a:spcBef>
            </a:pPr>
            <a:r>
              <a:rPr lang="ru-RU" sz="4000" b="1" spc="-35" dirty="0" smtClean="0">
                <a:solidFill>
                  <a:srgbClr val="2E3C58"/>
                </a:solidFill>
                <a:latin typeface="Tahoma"/>
                <a:cs typeface="Tahoma"/>
              </a:rPr>
              <a:t>КТО УЧАСТВУЕТ?</a:t>
            </a:r>
            <a:endParaRPr sz="4000" dirty="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12627" y="6072357"/>
            <a:ext cx="11785600" cy="2082800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75"/>
              </a:spcBef>
            </a:pPr>
            <a:r>
              <a:rPr sz="2100" b="1" dirty="0">
                <a:solidFill>
                  <a:srgbClr val="2E3C58"/>
                </a:solidFill>
                <a:latin typeface="Tahoma"/>
                <a:cs typeface="Tahoma"/>
              </a:rPr>
              <a:t>Yerevan</a:t>
            </a:r>
            <a:r>
              <a:rPr sz="2100" b="1" spc="-90" dirty="0">
                <a:solidFill>
                  <a:srgbClr val="2E3C58"/>
                </a:solidFill>
                <a:latin typeface="Tahoma"/>
                <a:cs typeface="Tahoma"/>
              </a:rPr>
              <a:t> </a:t>
            </a:r>
            <a:r>
              <a:rPr sz="2100" b="1" spc="-20" dirty="0">
                <a:solidFill>
                  <a:srgbClr val="2E3C58"/>
                </a:solidFill>
                <a:latin typeface="Tahoma"/>
                <a:cs typeface="Tahoma"/>
              </a:rPr>
              <a:t>State</a:t>
            </a:r>
            <a:r>
              <a:rPr sz="2100" b="1" spc="-85" dirty="0">
                <a:solidFill>
                  <a:srgbClr val="2E3C58"/>
                </a:solidFill>
                <a:latin typeface="Tahoma"/>
                <a:cs typeface="Tahoma"/>
              </a:rPr>
              <a:t> </a:t>
            </a:r>
            <a:r>
              <a:rPr sz="2100" b="1" dirty="0">
                <a:solidFill>
                  <a:srgbClr val="2E3C58"/>
                </a:solidFill>
                <a:latin typeface="Tahoma"/>
                <a:cs typeface="Tahoma"/>
              </a:rPr>
              <a:t>University</a:t>
            </a:r>
            <a:r>
              <a:rPr sz="2100" b="1" spc="-40" dirty="0">
                <a:solidFill>
                  <a:srgbClr val="2E3C58"/>
                </a:solidFill>
                <a:latin typeface="Tahoma"/>
                <a:cs typeface="Tahoma"/>
              </a:rPr>
              <a:t> </a:t>
            </a:r>
            <a:r>
              <a:rPr sz="1900" spc="50" dirty="0">
                <a:solidFill>
                  <a:srgbClr val="2E3C58"/>
                </a:solidFill>
                <a:latin typeface="Microsoft Sans Serif"/>
                <a:cs typeface="Microsoft Sans Serif"/>
              </a:rPr>
              <a:t>(</a:t>
            </a:r>
            <a:r>
              <a:rPr lang="ru-RU" sz="2050" spc="50" dirty="0">
                <a:solidFill>
                  <a:srgbClr val="2E3C58"/>
                </a:solidFill>
                <a:latin typeface="Microsoft Sans Serif"/>
                <a:cs typeface="Microsoft Sans Serif"/>
              </a:rPr>
              <a:t>АРМЕНИЯ</a:t>
            </a:r>
            <a:r>
              <a:rPr sz="1900" spc="50" dirty="0">
                <a:solidFill>
                  <a:srgbClr val="2E3C58"/>
                </a:solidFill>
                <a:latin typeface="Microsoft Sans Serif"/>
                <a:cs typeface="Microsoft Sans Serif"/>
              </a:rPr>
              <a:t>)</a:t>
            </a:r>
            <a:endParaRPr sz="1900" dirty="0">
              <a:latin typeface="Microsoft Sans Serif"/>
              <a:cs typeface="Microsoft Sans Serif"/>
            </a:endParaRPr>
          </a:p>
          <a:p>
            <a:pPr marL="12700" marR="5080">
              <a:lnSpc>
                <a:spcPct val="107100"/>
              </a:lnSpc>
            </a:pPr>
            <a:r>
              <a:rPr sz="2100" b="1" spc="-45" dirty="0">
                <a:solidFill>
                  <a:srgbClr val="2E3C58"/>
                </a:solidFill>
                <a:latin typeface="Tahoma"/>
                <a:cs typeface="Tahoma"/>
              </a:rPr>
              <a:t>St</a:t>
            </a:r>
            <a:r>
              <a:rPr sz="2100" b="1" spc="-75" dirty="0">
                <a:solidFill>
                  <a:srgbClr val="2E3C58"/>
                </a:solidFill>
                <a:latin typeface="Tahoma"/>
                <a:cs typeface="Tahoma"/>
              </a:rPr>
              <a:t> </a:t>
            </a:r>
            <a:r>
              <a:rPr sz="2100" b="1" spc="75" dirty="0">
                <a:solidFill>
                  <a:srgbClr val="2E3C58"/>
                </a:solidFill>
                <a:latin typeface="Tahoma"/>
                <a:cs typeface="Tahoma"/>
              </a:rPr>
              <a:t>Joseph</a:t>
            </a:r>
            <a:r>
              <a:rPr sz="2100" b="1" spc="-75" dirty="0">
                <a:solidFill>
                  <a:srgbClr val="2E3C58"/>
                </a:solidFill>
                <a:latin typeface="Tahoma"/>
                <a:cs typeface="Tahoma"/>
              </a:rPr>
              <a:t> </a:t>
            </a:r>
            <a:r>
              <a:rPr sz="2100" b="1" dirty="0">
                <a:solidFill>
                  <a:srgbClr val="2E3C58"/>
                </a:solidFill>
                <a:latin typeface="Tahoma"/>
                <a:cs typeface="Tahoma"/>
              </a:rPr>
              <a:t>University</a:t>
            </a:r>
            <a:r>
              <a:rPr sz="2100" b="1" spc="-75" dirty="0">
                <a:solidFill>
                  <a:srgbClr val="2E3C58"/>
                </a:solidFill>
                <a:latin typeface="Tahoma"/>
                <a:cs typeface="Tahoma"/>
              </a:rPr>
              <a:t> </a:t>
            </a:r>
            <a:r>
              <a:rPr sz="2100" b="1" spc="-20" dirty="0">
                <a:solidFill>
                  <a:srgbClr val="2E3C58"/>
                </a:solidFill>
                <a:latin typeface="Tahoma"/>
                <a:cs typeface="Tahoma"/>
              </a:rPr>
              <a:t>of</a:t>
            </a:r>
            <a:r>
              <a:rPr sz="2100" b="1" spc="-75" dirty="0">
                <a:solidFill>
                  <a:srgbClr val="2E3C58"/>
                </a:solidFill>
                <a:latin typeface="Tahoma"/>
                <a:cs typeface="Tahoma"/>
              </a:rPr>
              <a:t> </a:t>
            </a:r>
            <a:r>
              <a:rPr sz="2100" b="1" spc="-15" dirty="0">
                <a:solidFill>
                  <a:srgbClr val="2E3C58"/>
                </a:solidFill>
                <a:latin typeface="Tahoma"/>
                <a:cs typeface="Tahoma"/>
              </a:rPr>
              <a:t>Beirut</a:t>
            </a:r>
            <a:r>
              <a:rPr sz="2100" b="1" spc="-70" dirty="0">
                <a:solidFill>
                  <a:srgbClr val="2E3C58"/>
                </a:solidFill>
                <a:latin typeface="Tahoma"/>
                <a:cs typeface="Tahoma"/>
              </a:rPr>
              <a:t> </a:t>
            </a:r>
            <a:r>
              <a:rPr sz="2100" b="1" spc="-10" dirty="0">
                <a:solidFill>
                  <a:srgbClr val="2E3C58"/>
                </a:solidFill>
                <a:latin typeface="Tahoma"/>
                <a:cs typeface="Tahoma"/>
              </a:rPr>
              <a:t>(Universite</a:t>
            </a:r>
            <a:r>
              <a:rPr sz="2100" b="1" spc="-75" dirty="0">
                <a:solidFill>
                  <a:srgbClr val="2E3C58"/>
                </a:solidFill>
                <a:latin typeface="Tahoma"/>
                <a:cs typeface="Tahoma"/>
              </a:rPr>
              <a:t> </a:t>
            </a:r>
            <a:r>
              <a:rPr sz="2100" b="1" spc="-45" dirty="0">
                <a:solidFill>
                  <a:srgbClr val="2E3C58"/>
                </a:solidFill>
                <a:latin typeface="Tahoma"/>
                <a:cs typeface="Tahoma"/>
              </a:rPr>
              <a:t>St</a:t>
            </a:r>
            <a:r>
              <a:rPr sz="2100" b="1" spc="-75" dirty="0">
                <a:solidFill>
                  <a:srgbClr val="2E3C58"/>
                </a:solidFill>
                <a:latin typeface="Tahoma"/>
                <a:cs typeface="Tahoma"/>
              </a:rPr>
              <a:t> </a:t>
            </a:r>
            <a:r>
              <a:rPr sz="2100" b="1" spc="75" dirty="0">
                <a:solidFill>
                  <a:srgbClr val="2E3C58"/>
                </a:solidFill>
                <a:latin typeface="Tahoma"/>
                <a:cs typeface="Tahoma"/>
              </a:rPr>
              <a:t>Joseph</a:t>
            </a:r>
            <a:r>
              <a:rPr sz="2100" b="1" spc="-75" dirty="0">
                <a:solidFill>
                  <a:srgbClr val="2E3C58"/>
                </a:solidFill>
                <a:latin typeface="Tahoma"/>
                <a:cs typeface="Tahoma"/>
              </a:rPr>
              <a:t> </a:t>
            </a:r>
            <a:r>
              <a:rPr sz="2100" b="1" spc="40" dirty="0">
                <a:solidFill>
                  <a:srgbClr val="2E3C58"/>
                </a:solidFill>
                <a:latin typeface="Tahoma"/>
                <a:cs typeface="Tahoma"/>
              </a:rPr>
              <a:t>de</a:t>
            </a:r>
            <a:r>
              <a:rPr sz="2100" b="1" spc="-75" dirty="0">
                <a:solidFill>
                  <a:srgbClr val="2E3C58"/>
                </a:solidFill>
                <a:latin typeface="Tahoma"/>
                <a:cs typeface="Tahoma"/>
              </a:rPr>
              <a:t> </a:t>
            </a:r>
            <a:r>
              <a:rPr sz="2100" b="1" spc="5" dirty="0">
                <a:solidFill>
                  <a:srgbClr val="2E3C58"/>
                </a:solidFill>
                <a:latin typeface="Tahoma"/>
                <a:cs typeface="Tahoma"/>
              </a:rPr>
              <a:t>Beyrouth</a:t>
            </a:r>
            <a:r>
              <a:rPr sz="2100" b="1" spc="-70" dirty="0">
                <a:solidFill>
                  <a:srgbClr val="2E3C58"/>
                </a:solidFill>
                <a:latin typeface="Tahoma"/>
                <a:cs typeface="Tahoma"/>
              </a:rPr>
              <a:t> </a:t>
            </a:r>
            <a:r>
              <a:rPr sz="2100" b="1" spc="-280" dirty="0">
                <a:solidFill>
                  <a:srgbClr val="2E3C58"/>
                </a:solidFill>
                <a:latin typeface="Tahoma"/>
                <a:cs typeface="Tahoma"/>
              </a:rPr>
              <a:t>-</a:t>
            </a:r>
            <a:r>
              <a:rPr sz="2100" b="1" spc="-75" dirty="0">
                <a:solidFill>
                  <a:srgbClr val="2E3C58"/>
                </a:solidFill>
                <a:latin typeface="Tahoma"/>
                <a:cs typeface="Tahoma"/>
              </a:rPr>
              <a:t> </a:t>
            </a:r>
            <a:r>
              <a:rPr sz="2100" b="1" spc="-85" dirty="0">
                <a:solidFill>
                  <a:srgbClr val="2E3C58"/>
                </a:solidFill>
                <a:latin typeface="Tahoma"/>
                <a:cs typeface="Tahoma"/>
              </a:rPr>
              <a:t>"St</a:t>
            </a:r>
            <a:r>
              <a:rPr sz="2100" b="1" spc="-75" dirty="0">
                <a:solidFill>
                  <a:srgbClr val="2E3C58"/>
                </a:solidFill>
                <a:latin typeface="Tahoma"/>
                <a:cs typeface="Tahoma"/>
              </a:rPr>
              <a:t> </a:t>
            </a:r>
            <a:r>
              <a:rPr sz="2100" b="1" spc="20" dirty="0">
                <a:solidFill>
                  <a:srgbClr val="2E3C58"/>
                </a:solidFill>
                <a:latin typeface="Tahoma"/>
                <a:cs typeface="Tahoma"/>
              </a:rPr>
              <a:t>Joseph")</a:t>
            </a:r>
            <a:r>
              <a:rPr sz="2100" b="1" spc="-75" dirty="0">
                <a:solidFill>
                  <a:srgbClr val="2E3C58"/>
                </a:solidFill>
                <a:latin typeface="Tahoma"/>
                <a:cs typeface="Tahoma"/>
              </a:rPr>
              <a:t> </a:t>
            </a:r>
            <a:r>
              <a:rPr sz="2100" b="1" spc="-25" dirty="0">
                <a:solidFill>
                  <a:srgbClr val="2E3C58"/>
                </a:solidFill>
                <a:latin typeface="Tahoma"/>
                <a:cs typeface="Tahoma"/>
              </a:rPr>
              <a:t>(</a:t>
            </a:r>
            <a:r>
              <a:rPr lang="ru-RU" sz="2100" b="1" spc="-25" dirty="0">
                <a:solidFill>
                  <a:srgbClr val="2E3C58"/>
                </a:solidFill>
                <a:latin typeface="Tahoma"/>
                <a:cs typeface="Tahoma"/>
              </a:rPr>
              <a:t>ЛИВАН</a:t>
            </a:r>
            <a:r>
              <a:rPr sz="2100" b="1" spc="-25" dirty="0">
                <a:solidFill>
                  <a:srgbClr val="2E3C58"/>
                </a:solidFill>
                <a:latin typeface="Tahoma"/>
                <a:cs typeface="Tahoma"/>
              </a:rPr>
              <a:t>) </a:t>
            </a:r>
            <a:r>
              <a:rPr sz="2100" b="1" spc="-600" dirty="0">
                <a:solidFill>
                  <a:srgbClr val="2E3C58"/>
                </a:solidFill>
                <a:latin typeface="Tahoma"/>
                <a:cs typeface="Tahoma"/>
              </a:rPr>
              <a:t> </a:t>
            </a:r>
            <a:r>
              <a:rPr sz="2100" b="1" spc="55" dirty="0">
                <a:solidFill>
                  <a:srgbClr val="2E3C58"/>
                </a:solidFill>
                <a:latin typeface="Tahoma"/>
                <a:cs typeface="Tahoma"/>
              </a:rPr>
              <a:t>Chuo</a:t>
            </a:r>
            <a:r>
              <a:rPr sz="2100" b="1" spc="-85" dirty="0">
                <a:solidFill>
                  <a:srgbClr val="2E3C58"/>
                </a:solidFill>
                <a:latin typeface="Tahoma"/>
                <a:cs typeface="Tahoma"/>
              </a:rPr>
              <a:t> </a:t>
            </a:r>
            <a:r>
              <a:rPr sz="2100" b="1" dirty="0">
                <a:solidFill>
                  <a:srgbClr val="2E3C58"/>
                </a:solidFill>
                <a:latin typeface="Tahoma"/>
                <a:cs typeface="Tahoma"/>
              </a:rPr>
              <a:t>University</a:t>
            </a:r>
            <a:r>
              <a:rPr sz="2100" b="1" spc="-80" dirty="0">
                <a:solidFill>
                  <a:srgbClr val="2E3C58"/>
                </a:solidFill>
                <a:latin typeface="Tahoma"/>
                <a:cs typeface="Tahoma"/>
              </a:rPr>
              <a:t> </a:t>
            </a:r>
            <a:r>
              <a:rPr sz="1900" spc="100" dirty="0">
                <a:solidFill>
                  <a:srgbClr val="2E3C58"/>
                </a:solidFill>
                <a:latin typeface="Microsoft Sans Serif"/>
                <a:cs typeface="Microsoft Sans Serif"/>
              </a:rPr>
              <a:t>(</a:t>
            </a:r>
            <a:r>
              <a:rPr sz="2050" spc="100" dirty="0">
                <a:solidFill>
                  <a:srgbClr val="2E3C58"/>
                </a:solidFill>
                <a:latin typeface="Microsoft Sans Serif"/>
                <a:cs typeface="Microsoft Sans Serif"/>
              </a:rPr>
              <a:t>of</a:t>
            </a:r>
            <a:r>
              <a:rPr sz="2050" spc="40" dirty="0">
                <a:solidFill>
                  <a:srgbClr val="2E3C58"/>
                </a:solidFill>
                <a:latin typeface="Microsoft Sans Serif"/>
                <a:cs typeface="Microsoft Sans Serif"/>
              </a:rPr>
              <a:t> </a:t>
            </a:r>
            <a:r>
              <a:rPr sz="2050" spc="120" dirty="0">
                <a:solidFill>
                  <a:srgbClr val="2E3C58"/>
                </a:solidFill>
                <a:latin typeface="Microsoft Sans Serif"/>
                <a:cs typeface="Microsoft Sans Serif"/>
              </a:rPr>
              <a:t>Tokyo</a:t>
            </a:r>
            <a:r>
              <a:rPr sz="1900" spc="120" dirty="0">
                <a:solidFill>
                  <a:srgbClr val="2E3C58"/>
                </a:solidFill>
                <a:latin typeface="Microsoft Sans Serif"/>
                <a:cs typeface="Microsoft Sans Serif"/>
              </a:rPr>
              <a:t>)</a:t>
            </a:r>
            <a:r>
              <a:rPr sz="1900" spc="80" dirty="0">
                <a:solidFill>
                  <a:srgbClr val="2E3C58"/>
                </a:solidFill>
                <a:latin typeface="Microsoft Sans Serif"/>
                <a:cs typeface="Microsoft Sans Serif"/>
              </a:rPr>
              <a:t> </a:t>
            </a:r>
            <a:r>
              <a:rPr sz="1900" spc="114" dirty="0">
                <a:solidFill>
                  <a:srgbClr val="2E3C58"/>
                </a:solidFill>
                <a:latin typeface="Microsoft Sans Serif"/>
                <a:cs typeface="Microsoft Sans Serif"/>
              </a:rPr>
              <a:t>("</a:t>
            </a:r>
            <a:r>
              <a:rPr sz="2050" spc="114" dirty="0">
                <a:solidFill>
                  <a:srgbClr val="2E3C58"/>
                </a:solidFill>
                <a:latin typeface="Microsoft Sans Serif"/>
                <a:cs typeface="Microsoft Sans Serif"/>
              </a:rPr>
              <a:t>Chuo</a:t>
            </a:r>
            <a:r>
              <a:rPr sz="1900" spc="114" dirty="0">
                <a:solidFill>
                  <a:srgbClr val="2E3C58"/>
                </a:solidFill>
                <a:latin typeface="Microsoft Sans Serif"/>
                <a:cs typeface="Microsoft Sans Serif"/>
              </a:rPr>
              <a:t>")</a:t>
            </a:r>
            <a:r>
              <a:rPr sz="1900" spc="80" dirty="0">
                <a:solidFill>
                  <a:srgbClr val="2E3C58"/>
                </a:solidFill>
                <a:latin typeface="Microsoft Sans Serif"/>
                <a:cs typeface="Microsoft Sans Serif"/>
              </a:rPr>
              <a:t> </a:t>
            </a:r>
            <a:r>
              <a:rPr sz="1900" spc="75" dirty="0">
                <a:solidFill>
                  <a:srgbClr val="2E3C58"/>
                </a:solidFill>
                <a:latin typeface="Microsoft Sans Serif"/>
                <a:cs typeface="Microsoft Sans Serif"/>
              </a:rPr>
              <a:t>(</a:t>
            </a:r>
            <a:r>
              <a:rPr lang="ru-RU" sz="2050" spc="75" dirty="0">
                <a:solidFill>
                  <a:srgbClr val="2E3C58"/>
                </a:solidFill>
                <a:latin typeface="Microsoft Sans Serif"/>
                <a:cs typeface="Microsoft Sans Serif"/>
              </a:rPr>
              <a:t>ЯПОНИЯ</a:t>
            </a:r>
            <a:r>
              <a:rPr sz="1900" spc="75" dirty="0">
                <a:solidFill>
                  <a:srgbClr val="2E3C58"/>
                </a:solidFill>
                <a:latin typeface="Microsoft Sans Serif"/>
                <a:cs typeface="Microsoft Sans Serif"/>
              </a:rPr>
              <a:t>)</a:t>
            </a:r>
            <a:endParaRPr sz="19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2100" b="1" dirty="0">
                <a:solidFill>
                  <a:srgbClr val="2E3C58"/>
                </a:solidFill>
                <a:latin typeface="Tahoma"/>
                <a:cs typeface="Tahoma"/>
              </a:rPr>
              <a:t>Dom</a:t>
            </a:r>
            <a:r>
              <a:rPr sz="2100" b="1" spc="-85" dirty="0">
                <a:solidFill>
                  <a:srgbClr val="2E3C58"/>
                </a:solidFill>
                <a:latin typeface="Tahoma"/>
                <a:cs typeface="Tahoma"/>
              </a:rPr>
              <a:t> </a:t>
            </a:r>
            <a:r>
              <a:rPr sz="2100" b="1" spc="25" dirty="0">
                <a:solidFill>
                  <a:srgbClr val="2E3C58"/>
                </a:solidFill>
                <a:latin typeface="Tahoma"/>
                <a:cs typeface="Tahoma"/>
              </a:rPr>
              <a:t>Helder</a:t>
            </a:r>
            <a:r>
              <a:rPr sz="2100" b="1" spc="-85" dirty="0">
                <a:solidFill>
                  <a:srgbClr val="2E3C58"/>
                </a:solidFill>
                <a:latin typeface="Tahoma"/>
                <a:cs typeface="Tahoma"/>
              </a:rPr>
              <a:t> </a:t>
            </a:r>
            <a:r>
              <a:rPr sz="2100" b="1" spc="10" dirty="0">
                <a:solidFill>
                  <a:srgbClr val="2E3C58"/>
                </a:solidFill>
                <a:latin typeface="Tahoma"/>
                <a:cs typeface="Tahoma"/>
              </a:rPr>
              <a:t>Law</a:t>
            </a:r>
            <a:r>
              <a:rPr sz="2100" b="1" spc="-85" dirty="0">
                <a:solidFill>
                  <a:srgbClr val="2E3C58"/>
                </a:solidFill>
                <a:latin typeface="Tahoma"/>
                <a:cs typeface="Tahoma"/>
              </a:rPr>
              <a:t> </a:t>
            </a:r>
            <a:r>
              <a:rPr sz="2100" b="1" spc="40" dirty="0">
                <a:solidFill>
                  <a:srgbClr val="2E3C58"/>
                </a:solidFill>
                <a:latin typeface="Tahoma"/>
                <a:cs typeface="Tahoma"/>
              </a:rPr>
              <a:t>School</a:t>
            </a:r>
            <a:r>
              <a:rPr sz="2100" b="1" spc="-35" dirty="0">
                <a:solidFill>
                  <a:srgbClr val="2E3C58"/>
                </a:solidFill>
                <a:latin typeface="Tahoma"/>
                <a:cs typeface="Tahoma"/>
              </a:rPr>
              <a:t> </a:t>
            </a:r>
            <a:r>
              <a:rPr sz="1900" spc="110" dirty="0">
                <a:solidFill>
                  <a:srgbClr val="2E3C58"/>
                </a:solidFill>
                <a:latin typeface="Microsoft Sans Serif"/>
                <a:cs typeface="Microsoft Sans Serif"/>
              </a:rPr>
              <a:t>("</a:t>
            </a:r>
            <a:r>
              <a:rPr sz="2050" spc="110" dirty="0">
                <a:solidFill>
                  <a:srgbClr val="2E3C58"/>
                </a:solidFill>
                <a:latin typeface="Microsoft Sans Serif"/>
                <a:cs typeface="Microsoft Sans Serif"/>
              </a:rPr>
              <a:t>Dom</a:t>
            </a:r>
            <a:r>
              <a:rPr sz="2050" spc="35" dirty="0">
                <a:solidFill>
                  <a:srgbClr val="2E3C58"/>
                </a:solidFill>
                <a:latin typeface="Microsoft Sans Serif"/>
                <a:cs typeface="Microsoft Sans Serif"/>
              </a:rPr>
              <a:t> </a:t>
            </a:r>
            <a:r>
              <a:rPr sz="2050" spc="105" dirty="0">
                <a:solidFill>
                  <a:srgbClr val="2E3C58"/>
                </a:solidFill>
                <a:latin typeface="Microsoft Sans Serif"/>
                <a:cs typeface="Microsoft Sans Serif"/>
              </a:rPr>
              <a:t>Helder</a:t>
            </a:r>
            <a:r>
              <a:rPr sz="1900" spc="105" dirty="0">
                <a:solidFill>
                  <a:srgbClr val="2E3C58"/>
                </a:solidFill>
                <a:latin typeface="Microsoft Sans Serif"/>
                <a:cs typeface="Microsoft Sans Serif"/>
              </a:rPr>
              <a:t>")</a:t>
            </a:r>
            <a:r>
              <a:rPr sz="1900" spc="75" dirty="0">
                <a:solidFill>
                  <a:srgbClr val="2E3C58"/>
                </a:solidFill>
                <a:latin typeface="Microsoft Sans Serif"/>
                <a:cs typeface="Microsoft Sans Serif"/>
              </a:rPr>
              <a:t> </a:t>
            </a:r>
            <a:r>
              <a:rPr sz="1900" spc="15" dirty="0">
                <a:solidFill>
                  <a:srgbClr val="2E3C58"/>
                </a:solidFill>
                <a:latin typeface="Microsoft Sans Serif"/>
                <a:cs typeface="Microsoft Sans Serif"/>
              </a:rPr>
              <a:t>(</a:t>
            </a:r>
            <a:r>
              <a:rPr lang="ru-RU" sz="2050" spc="15" dirty="0">
                <a:solidFill>
                  <a:srgbClr val="2E3C58"/>
                </a:solidFill>
                <a:latin typeface="Microsoft Sans Serif"/>
                <a:cs typeface="Microsoft Sans Serif"/>
              </a:rPr>
              <a:t>БРАЗИЛИЯ</a:t>
            </a:r>
            <a:r>
              <a:rPr sz="1900" spc="15" dirty="0">
                <a:solidFill>
                  <a:srgbClr val="2E3C58"/>
                </a:solidFill>
                <a:latin typeface="Microsoft Sans Serif"/>
                <a:cs typeface="Microsoft Sans Serif"/>
              </a:rPr>
              <a:t>)</a:t>
            </a:r>
            <a:endParaRPr sz="19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2100" b="1" dirty="0">
                <a:solidFill>
                  <a:srgbClr val="2E3C58"/>
                </a:solidFill>
                <a:latin typeface="Tahoma"/>
                <a:cs typeface="Tahoma"/>
              </a:rPr>
              <a:t>University</a:t>
            </a:r>
            <a:r>
              <a:rPr sz="2100" b="1" spc="-80" dirty="0">
                <a:solidFill>
                  <a:srgbClr val="2E3C58"/>
                </a:solidFill>
                <a:latin typeface="Tahoma"/>
                <a:cs typeface="Tahoma"/>
              </a:rPr>
              <a:t> </a:t>
            </a:r>
            <a:r>
              <a:rPr sz="2100" b="1" spc="25" dirty="0">
                <a:solidFill>
                  <a:srgbClr val="2E3C58"/>
                </a:solidFill>
                <a:latin typeface="Tahoma"/>
                <a:cs typeface="Tahoma"/>
              </a:rPr>
              <a:t>Torcuato</a:t>
            </a:r>
            <a:r>
              <a:rPr sz="2100" b="1" spc="-75" dirty="0">
                <a:solidFill>
                  <a:srgbClr val="2E3C58"/>
                </a:solidFill>
                <a:latin typeface="Tahoma"/>
                <a:cs typeface="Tahoma"/>
              </a:rPr>
              <a:t> </a:t>
            </a:r>
            <a:r>
              <a:rPr sz="2100" b="1" spc="15" dirty="0">
                <a:solidFill>
                  <a:srgbClr val="2E3C58"/>
                </a:solidFill>
                <a:latin typeface="Tahoma"/>
                <a:cs typeface="Tahoma"/>
              </a:rPr>
              <a:t>di</a:t>
            </a:r>
            <a:r>
              <a:rPr sz="2100" b="1" spc="-75" dirty="0">
                <a:solidFill>
                  <a:srgbClr val="2E3C58"/>
                </a:solidFill>
                <a:latin typeface="Tahoma"/>
                <a:cs typeface="Tahoma"/>
              </a:rPr>
              <a:t> </a:t>
            </a:r>
            <a:r>
              <a:rPr sz="2100" b="1" spc="20" dirty="0">
                <a:solidFill>
                  <a:srgbClr val="2E3C58"/>
                </a:solidFill>
                <a:latin typeface="Tahoma"/>
                <a:cs typeface="Tahoma"/>
              </a:rPr>
              <a:t>Tella</a:t>
            </a:r>
            <a:r>
              <a:rPr sz="2100" b="1" spc="-75" dirty="0">
                <a:solidFill>
                  <a:srgbClr val="2E3C58"/>
                </a:solidFill>
                <a:latin typeface="Tahoma"/>
                <a:cs typeface="Tahoma"/>
              </a:rPr>
              <a:t> </a:t>
            </a:r>
            <a:r>
              <a:rPr sz="1900" spc="100" dirty="0">
                <a:solidFill>
                  <a:srgbClr val="2E3C58"/>
                </a:solidFill>
                <a:latin typeface="Microsoft Sans Serif"/>
                <a:cs typeface="Microsoft Sans Serif"/>
              </a:rPr>
              <a:t>(</a:t>
            </a:r>
            <a:r>
              <a:rPr sz="2050" spc="100" dirty="0">
                <a:solidFill>
                  <a:srgbClr val="2E3C58"/>
                </a:solidFill>
                <a:latin typeface="Microsoft Sans Serif"/>
                <a:cs typeface="Microsoft Sans Serif"/>
              </a:rPr>
              <a:t>Universidad</a:t>
            </a:r>
            <a:r>
              <a:rPr sz="2050" spc="45" dirty="0">
                <a:solidFill>
                  <a:srgbClr val="2E3C58"/>
                </a:solidFill>
                <a:latin typeface="Microsoft Sans Serif"/>
                <a:cs typeface="Microsoft Sans Serif"/>
              </a:rPr>
              <a:t> </a:t>
            </a:r>
            <a:r>
              <a:rPr sz="2050" spc="120" dirty="0">
                <a:solidFill>
                  <a:srgbClr val="2E3C58"/>
                </a:solidFill>
                <a:latin typeface="Microsoft Sans Serif"/>
                <a:cs typeface="Microsoft Sans Serif"/>
              </a:rPr>
              <a:t>Torcuato</a:t>
            </a:r>
            <a:r>
              <a:rPr sz="2050" spc="45" dirty="0">
                <a:solidFill>
                  <a:srgbClr val="2E3C58"/>
                </a:solidFill>
                <a:latin typeface="Microsoft Sans Serif"/>
                <a:cs typeface="Microsoft Sans Serif"/>
              </a:rPr>
              <a:t> </a:t>
            </a:r>
            <a:r>
              <a:rPr sz="2050" spc="130" dirty="0">
                <a:solidFill>
                  <a:srgbClr val="2E3C58"/>
                </a:solidFill>
                <a:latin typeface="Microsoft Sans Serif"/>
                <a:cs typeface="Microsoft Sans Serif"/>
              </a:rPr>
              <a:t>di</a:t>
            </a:r>
            <a:r>
              <a:rPr sz="2050" spc="45" dirty="0">
                <a:solidFill>
                  <a:srgbClr val="2E3C58"/>
                </a:solidFill>
                <a:latin typeface="Microsoft Sans Serif"/>
                <a:cs typeface="Microsoft Sans Serif"/>
              </a:rPr>
              <a:t> </a:t>
            </a:r>
            <a:r>
              <a:rPr sz="2050" spc="80" dirty="0">
                <a:solidFill>
                  <a:srgbClr val="2E3C58"/>
                </a:solidFill>
                <a:latin typeface="Microsoft Sans Serif"/>
                <a:cs typeface="Microsoft Sans Serif"/>
              </a:rPr>
              <a:t>Tella</a:t>
            </a:r>
            <a:r>
              <a:rPr sz="2050" spc="45" dirty="0">
                <a:solidFill>
                  <a:srgbClr val="2E3C58"/>
                </a:solidFill>
                <a:latin typeface="Microsoft Sans Serif"/>
                <a:cs typeface="Microsoft Sans Serif"/>
              </a:rPr>
              <a:t> </a:t>
            </a:r>
            <a:r>
              <a:rPr sz="1900" spc="-55" dirty="0">
                <a:solidFill>
                  <a:srgbClr val="2E3C58"/>
                </a:solidFill>
                <a:latin typeface="Microsoft Sans Serif"/>
                <a:cs typeface="Microsoft Sans Serif"/>
              </a:rPr>
              <a:t>-</a:t>
            </a:r>
            <a:r>
              <a:rPr sz="1900" spc="85" dirty="0">
                <a:solidFill>
                  <a:srgbClr val="2E3C58"/>
                </a:solidFill>
                <a:latin typeface="Microsoft Sans Serif"/>
                <a:cs typeface="Microsoft Sans Serif"/>
              </a:rPr>
              <a:t> </a:t>
            </a:r>
            <a:r>
              <a:rPr sz="1900" spc="80" dirty="0">
                <a:solidFill>
                  <a:srgbClr val="2E3C58"/>
                </a:solidFill>
                <a:latin typeface="Microsoft Sans Serif"/>
                <a:cs typeface="Microsoft Sans Serif"/>
              </a:rPr>
              <a:t>"</a:t>
            </a:r>
            <a:r>
              <a:rPr sz="2050" spc="80" dirty="0">
                <a:solidFill>
                  <a:srgbClr val="2E3C58"/>
                </a:solidFill>
                <a:latin typeface="Microsoft Sans Serif"/>
                <a:cs typeface="Microsoft Sans Serif"/>
              </a:rPr>
              <a:t>UTDT</a:t>
            </a:r>
            <a:r>
              <a:rPr sz="1900" spc="80" dirty="0">
                <a:solidFill>
                  <a:srgbClr val="2E3C58"/>
                </a:solidFill>
                <a:latin typeface="Microsoft Sans Serif"/>
                <a:cs typeface="Microsoft Sans Serif"/>
              </a:rPr>
              <a:t>")</a:t>
            </a:r>
            <a:r>
              <a:rPr sz="1900" spc="85" dirty="0">
                <a:solidFill>
                  <a:srgbClr val="2E3C58"/>
                </a:solidFill>
                <a:latin typeface="Microsoft Sans Serif"/>
                <a:cs typeface="Microsoft Sans Serif"/>
              </a:rPr>
              <a:t> </a:t>
            </a:r>
            <a:r>
              <a:rPr sz="1900" spc="5" dirty="0">
                <a:solidFill>
                  <a:srgbClr val="2E3C58"/>
                </a:solidFill>
                <a:latin typeface="Microsoft Sans Serif"/>
                <a:cs typeface="Microsoft Sans Serif"/>
              </a:rPr>
              <a:t>(</a:t>
            </a:r>
            <a:r>
              <a:rPr lang="ru-RU" sz="2050" spc="5" dirty="0">
                <a:solidFill>
                  <a:srgbClr val="2E3C58"/>
                </a:solidFill>
                <a:latin typeface="Microsoft Sans Serif"/>
                <a:cs typeface="Microsoft Sans Serif"/>
              </a:rPr>
              <a:t>АРГЕНТИНА</a:t>
            </a:r>
            <a:r>
              <a:rPr sz="1900" spc="5" dirty="0">
                <a:solidFill>
                  <a:srgbClr val="2E3C58"/>
                </a:solidFill>
                <a:latin typeface="Microsoft Sans Serif"/>
                <a:cs typeface="Microsoft Sans Serif"/>
              </a:rPr>
              <a:t>)</a:t>
            </a:r>
            <a:endParaRPr sz="19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2100" b="1" dirty="0">
                <a:solidFill>
                  <a:srgbClr val="2E3C58"/>
                </a:solidFill>
                <a:latin typeface="Tahoma"/>
                <a:cs typeface="Tahoma"/>
              </a:rPr>
              <a:t>University</a:t>
            </a:r>
            <a:r>
              <a:rPr sz="2100" b="1" spc="-85" dirty="0">
                <a:solidFill>
                  <a:srgbClr val="2E3C58"/>
                </a:solidFill>
                <a:latin typeface="Tahoma"/>
                <a:cs typeface="Tahoma"/>
              </a:rPr>
              <a:t> </a:t>
            </a:r>
            <a:r>
              <a:rPr sz="2100" b="1" spc="-20" dirty="0">
                <a:solidFill>
                  <a:srgbClr val="2E3C58"/>
                </a:solidFill>
                <a:latin typeface="Tahoma"/>
                <a:cs typeface="Tahoma"/>
              </a:rPr>
              <a:t>of</a:t>
            </a:r>
            <a:r>
              <a:rPr sz="2100" b="1" spc="-80" dirty="0">
                <a:solidFill>
                  <a:srgbClr val="2E3C58"/>
                </a:solidFill>
                <a:latin typeface="Tahoma"/>
                <a:cs typeface="Tahoma"/>
              </a:rPr>
              <a:t> </a:t>
            </a:r>
            <a:r>
              <a:rPr sz="2100" b="1" spc="-15" dirty="0">
                <a:solidFill>
                  <a:srgbClr val="2E3C58"/>
                </a:solidFill>
                <a:latin typeface="Tahoma"/>
                <a:cs typeface="Tahoma"/>
              </a:rPr>
              <a:t>the</a:t>
            </a:r>
            <a:r>
              <a:rPr sz="2100" b="1" spc="-80" dirty="0">
                <a:solidFill>
                  <a:srgbClr val="2E3C58"/>
                </a:solidFill>
                <a:latin typeface="Tahoma"/>
                <a:cs typeface="Tahoma"/>
              </a:rPr>
              <a:t> </a:t>
            </a:r>
            <a:r>
              <a:rPr sz="2100" b="1" spc="-10" dirty="0">
                <a:solidFill>
                  <a:srgbClr val="2E3C58"/>
                </a:solidFill>
                <a:latin typeface="Tahoma"/>
                <a:cs typeface="Tahoma"/>
              </a:rPr>
              <a:t>West</a:t>
            </a:r>
            <a:r>
              <a:rPr sz="2100" b="1" spc="-80" dirty="0">
                <a:solidFill>
                  <a:srgbClr val="2E3C58"/>
                </a:solidFill>
                <a:latin typeface="Tahoma"/>
                <a:cs typeface="Tahoma"/>
              </a:rPr>
              <a:t> </a:t>
            </a:r>
            <a:r>
              <a:rPr sz="2100" b="1" spc="-35" dirty="0">
                <a:solidFill>
                  <a:srgbClr val="2E3C58"/>
                </a:solidFill>
                <a:latin typeface="Tahoma"/>
                <a:cs typeface="Tahoma"/>
              </a:rPr>
              <a:t>Indies</a:t>
            </a:r>
            <a:r>
              <a:rPr sz="2100" b="1" spc="-80" dirty="0">
                <a:solidFill>
                  <a:srgbClr val="2E3C58"/>
                </a:solidFill>
                <a:latin typeface="Tahoma"/>
                <a:cs typeface="Tahoma"/>
              </a:rPr>
              <a:t> </a:t>
            </a:r>
            <a:r>
              <a:rPr sz="1900" spc="95" dirty="0">
                <a:solidFill>
                  <a:srgbClr val="2E3C58"/>
                </a:solidFill>
                <a:latin typeface="Microsoft Sans Serif"/>
                <a:cs typeface="Microsoft Sans Serif"/>
              </a:rPr>
              <a:t>("</a:t>
            </a:r>
            <a:r>
              <a:rPr sz="2050" spc="95" dirty="0">
                <a:solidFill>
                  <a:srgbClr val="2E3C58"/>
                </a:solidFill>
                <a:latin typeface="Microsoft Sans Serif"/>
                <a:cs typeface="Microsoft Sans Serif"/>
              </a:rPr>
              <a:t>Barbados</a:t>
            </a:r>
            <a:r>
              <a:rPr sz="1900" spc="95" dirty="0">
                <a:solidFill>
                  <a:srgbClr val="2E3C58"/>
                </a:solidFill>
                <a:latin typeface="Microsoft Sans Serif"/>
                <a:cs typeface="Microsoft Sans Serif"/>
              </a:rPr>
              <a:t>")</a:t>
            </a:r>
            <a:r>
              <a:rPr sz="1900" spc="80" dirty="0">
                <a:solidFill>
                  <a:srgbClr val="2E3C58"/>
                </a:solidFill>
                <a:latin typeface="Microsoft Sans Serif"/>
                <a:cs typeface="Microsoft Sans Serif"/>
              </a:rPr>
              <a:t> </a:t>
            </a:r>
            <a:r>
              <a:rPr sz="1900" spc="10" dirty="0">
                <a:solidFill>
                  <a:srgbClr val="2E3C58"/>
                </a:solidFill>
                <a:latin typeface="Microsoft Sans Serif"/>
                <a:cs typeface="Microsoft Sans Serif"/>
              </a:rPr>
              <a:t>(</a:t>
            </a:r>
            <a:r>
              <a:rPr lang="ru-RU" sz="2050" spc="10" dirty="0">
                <a:solidFill>
                  <a:srgbClr val="2E3C58"/>
                </a:solidFill>
                <a:latin typeface="Microsoft Sans Serif"/>
                <a:cs typeface="Microsoft Sans Serif"/>
              </a:rPr>
              <a:t>БАРБАДОС</a:t>
            </a:r>
            <a:r>
              <a:rPr sz="1900" spc="10" dirty="0">
                <a:solidFill>
                  <a:srgbClr val="2E3C58"/>
                </a:solidFill>
                <a:latin typeface="Microsoft Sans Serif"/>
                <a:cs typeface="Microsoft Sans Serif"/>
              </a:rPr>
              <a:t>)</a:t>
            </a:r>
            <a:endParaRPr sz="1900" dirty="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12627" y="8155157"/>
            <a:ext cx="7171056" cy="1734385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sz="2050" spc="-50" dirty="0">
                <a:solidFill>
                  <a:srgbClr val="2E3C58"/>
                </a:solidFill>
                <a:latin typeface="Microsoft Sans Serif"/>
                <a:cs typeface="Microsoft Sans Serif"/>
              </a:rPr>
              <a:t>USP</a:t>
            </a:r>
            <a:r>
              <a:rPr sz="2050" dirty="0">
                <a:solidFill>
                  <a:srgbClr val="2E3C58"/>
                </a:solidFill>
                <a:latin typeface="Microsoft Sans Serif"/>
                <a:cs typeface="Microsoft Sans Serif"/>
              </a:rPr>
              <a:t> </a:t>
            </a:r>
            <a:r>
              <a:rPr sz="1900" spc="75" dirty="0">
                <a:solidFill>
                  <a:srgbClr val="2E3C58"/>
                </a:solidFill>
                <a:latin typeface="Microsoft Sans Serif"/>
                <a:cs typeface="Microsoft Sans Serif"/>
              </a:rPr>
              <a:t>(</a:t>
            </a:r>
            <a:r>
              <a:rPr lang="ru-RU" sz="2050" spc="75" dirty="0">
                <a:solidFill>
                  <a:srgbClr val="2E3C58"/>
                </a:solidFill>
                <a:latin typeface="Microsoft Sans Serif"/>
                <a:cs typeface="Microsoft Sans Serif"/>
              </a:rPr>
              <a:t>ФИДЖИ</a:t>
            </a:r>
            <a:r>
              <a:rPr sz="1900" spc="75" dirty="0">
                <a:solidFill>
                  <a:srgbClr val="2E3C58"/>
                </a:solidFill>
                <a:latin typeface="Microsoft Sans Serif"/>
                <a:cs typeface="Microsoft Sans Serif"/>
              </a:rPr>
              <a:t>)</a:t>
            </a:r>
            <a:endParaRPr sz="1900" dirty="0">
              <a:latin typeface="Microsoft Sans Serif"/>
              <a:cs typeface="Microsoft Sans Serif"/>
            </a:endParaRPr>
          </a:p>
          <a:p>
            <a:pPr marL="12700" marR="5080">
              <a:lnSpc>
                <a:spcPct val="107100"/>
              </a:lnSpc>
              <a:spcBef>
                <a:spcPts val="15"/>
              </a:spcBef>
            </a:pPr>
            <a:r>
              <a:rPr sz="2100" b="1" spc="45" dirty="0">
                <a:solidFill>
                  <a:srgbClr val="2E3C58"/>
                </a:solidFill>
                <a:latin typeface="Tahoma"/>
                <a:cs typeface="Tahoma"/>
              </a:rPr>
              <a:t>Hong</a:t>
            </a:r>
            <a:r>
              <a:rPr sz="2100" b="1" spc="-85" dirty="0">
                <a:solidFill>
                  <a:srgbClr val="2E3C58"/>
                </a:solidFill>
                <a:latin typeface="Tahoma"/>
                <a:cs typeface="Tahoma"/>
              </a:rPr>
              <a:t> </a:t>
            </a:r>
            <a:r>
              <a:rPr sz="2100" b="1" spc="40" dirty="0">
                <a:solidFill>
                  <a:srgbClr val="2E3C58"/>
                </a:solidFill>
                <a:latin typeface="Tahoma"/>
                <a:cs typeface="Tahoma"/>
              </a:rPr>
              <a:t>Kong</a:t>
            </a:r>
            <a:r>
              <a:rPr sz="2100" b="1" spc="-85" dirty="0">
                <a:solidFill>
                  <a:srgbClr val="2E3C58"/>
                </a:solidFill>
                <a:latin typeface="Tahoma"/>
                <a:cs typeface="Tahoma"/>
              </a:rPr>
              <a:t> </a:t>
            </a:r>
            <a:r>
              <a:rPr sz="2100" b="1" spc="-5" dirty="0">
                <a:solidFill>
                  <a:srgbClr val="2E3C58"/>
                </a:solidFill>
                <a:latin typeface="Tahoma"/>
                <a:cs typeface="Tahoma"/>
              </a:rPr>
              <a:t>Baptist</a:t>
            </a:r>
            <a:r>
              <a:rPr sz="2100" b="1" spc="-80" dirty="0">
                <a:solidFill>
                  <a:srgbClr val="2E3C58"/>
                </a:solidFill>
                <a:latin typeface="Tahoma"/>
                <a:cs typeface="Tahoma"/>
              </a:rPr>
              <a:t> </a:t>
            </a:r>
            <a:r>
              <a:rPr sz="2100" b="1" dirty="0">
                <a:solidFill>
                  <a:srgbClr val="2E3C58"/>
                </a:solidFill>
                <a:latin typeface="Tahoma"/>
                <a:cs typeface="Tahoma"/>
              </a:rPr>
              <a:t>University</a:t>
            </a:r>
            <a:r>
              <a:rPr sz="2100" b="1" spc="-85" dirty="0">
                <a:solidFill>
                  <a:srgbClr val="2E3C58"/>
                </a:solidFill>
                <a:latin typeface="Tahoma"/>
                <a:cs typeface="Tahoma"/>
              </a:rPr>
              <a:t> </a:t>
            </a:r>
            <a:r>
              <a:rPr sz="2100" b="1" spc="55" dirty="0">
                <a:solidFill>
                  <a:srgbClr val="2E3C58"/>
                </a:solidFill>
                <a:latin typeface="Tahoma"/>
                <a:cs typeface="Tahoma"/>
              </a:rPr>
              <a:t>("</a:t>
            </a:r>
            <a:r>
              <a:rPr sz="2050" spc="55" dirty="0">
                <a:solidFill>
                  <a:srgbClr val="2E3C58"/>
                </a:solidFill>
                <a:latin typeface="Microsoft Sans Serif"/>
                <a:cs typeface="Microsoft Sans Serif"/>
              </a:rPr>
              <a:t>Hong</a:t>
            </a:r>
            <a:r>
              <a:rPr sz="2050" spc="40" dirty="0">
                <a:solidFill>
                  <a:srgbClr val="2E3C58"/>
                </a:solidFill>
                <a:latin typeface="Microsoft Sans Serif"/>
                <a:cs typeface="Microsoft Sans Serif"/>
              </a:rPr>
              <a:t> </a:t>
            </a:r>
            <a:r>
              <a:rPr sz="2050" spc="114" dirty="0">
                <a:solidFill>
                  <a:srgbClr val="2E3C58"/>
                </a:solidFill>
                <a:latin typeface="Microsoft Sans Serif"/>
                <a:cs typeface="Microsoft Sans Serif"/>
              </a:rPr>
              <a:t>Kong</a:t>
            </a:r>
            <a:r>
              <a:rPr sz="1900" spc="114" dirty="0">
                <a:solidFill>
                  <a:srgbClr val="2E3C58"/>
                </a:solidFill>
                <a:latin typeface="Microsoft Sans Serif"/>
                <a:cs typeface="Microsoft Sans Serif"/>
              </a:rPr>
              <a:t>")</a:t>
            </a:r>
            <a:r>
              <a:rPr sz="1900" spc="75" dirty="0">
                <a:solidFill>
                  <a:srgbClr val="2E3C58"/>
                </a:solidFill>
                <a:latin typeface="Microsoft Sans Serif"/>
                <a:cs typeface="Microsoft Sans Serif"/>
              </a:rPr>
              <a:t> </a:t>
            </a:r>
            <a:r>
              <a:rPr sz="1900" spc="85" dirty="0">
                <a:solidFill>
                  <a:srgbClr val="2E3C58"/>
                </a:solidFill>
                <a:latin typeface="Microsoft Sans Serif"/>
                <a:cs typeface="Microsoft Sans Serif"/>
              </a:rPr>
              <a:t>(</a:t>
            </a:r>
            <a:r>
              <a:rPr lang="ru-RU" sz="2050" spc="85" dirty="0">
                <a:solidFill>
                  <a:srgbClr val="2E3C58"/>
                </a:solidFill>
                <a:latin typeface="Microsoft Sans Serif"/>
                <a:cs typeface="Microsoft Sans Serif"/>
              </a:rPr>
              <a:t>КИТАЙ</a:t>
            </a:r>
            <a:r>
              <a:rPr sz="1900" spc="85" dirty="0">
                <a:solidFill>
                  <a:srgbClr val="2E3C58"/>
                </a:solidFill>
                <a:latin typeface="Microsoft Sans Serif"/>
                <a:cs typeface="Microsoft Sans Serif"/>
              </a:rPr>
              <a:t>) </a:t>
            </a:r>
            <a:r>
              <a:rPr sz="1900" spc="-490" dirty="0">
                <a:solidFill>
                  <a:srgbClr val="2E3C58"/>
                </a:solidFill>
                <a:latin typeface="Microsoft Sans Serif"/>
                <a:cs typeface="Microsoft Sans Serif"/>
              </a:rPr>
              <a:t> </a:t>
            </a:r>
            <a:r>
              <a:rPr sz="2100" b="1" dirty="0">
                <a:solidFill>
                  <a:srgbClr val="2E3C58"/>
                </a:solidFill>
                <a:latin typeface="Tahoma"/>
                <a:cs typeface="Tahoma"/>
              </a:rPr>
              <a:t>University</a:t>
            </a:r>
            <a:r>
              <a:rPr sz="2100" b="1" spc="110" dirty="0">
                <a:solidFill>
                  <a:srgbClr val="2E3C58"/>
                </a:solidFill>
                <a:latin typeface="Tahoma"/>
                <a:cs typeface="Tahoma"/>
              </a:rPr>
              <a:t> </a:t>
            </a:r>
            <a:r>
              <a:rPr sz="2100" b="1" spc="-20" dirty="0">
                <a:solidFill>
                  <a:srgbClr val="2E3C58"/>
                </a:solidFill>
                <a:latin typeface="Tahoma"/>
                <a:cs typeface="Tahoma"/>
              </a:rPr>
              <a:t>of</a:t>
            </a:r>
            <a:r>
              <a:rPr sz="2100" b="1" spc="114" dirty="0">
                <a:solidFill>
                  <a:srgbClr val="2E3C58"/>
                </a:solidFill>
                <a:latin typeface="Tahoma"/>
                <a:cs typeface="Tahoma"/>
              </a:rPr>
              <a:t> </a:t>
            </a:r>
            <a:r>
              <a:rPr sz="2100" b="1" spc="40" dirty="0">
                <a:solidFill>
                  <a:srgbClr val="2E3C58"/>
                </a:solidFill>
                <a:latin typeface="Tahoma"/>
                <a:cs typeface="Tahoma"/>
              </a:rPr>
              <a:t>Curacao</a:t>
            </a:r>
            <a:r>
              <a:rPr sz="2100" b="1" spc="110" dirty="0">
                <a:solidFill>
                  <a:srgbClr val="2E3C58"/>
                </a:solidFill>
                <a:latin typeface="Tahoma"/>
                <a:cs typeface="Tahoma"/>
              </a:rPr>
              <a:t> </a:t>
            </a:r>
            <a:r>
              <a:rPr sz="1900" spc="95" dirty="0">
                <a:solidFill>
                  <a:srgbClr val="2E3C58"/>
                </a:solidFill>
                <a:latin typeface="Microsoft Sans Serif"/>
                <a:cs typeface="Microsoft Sans Serif"/>
              </a:rPr>
              <a:t>("</a:t>
            </a:r>
            <a:r>
              <a:rPr sz="2050" spc="95" dirty="0">
                <a:solidFill>
                  <a:srgbClr val="2E3C58"/>
                </a:solidFill>
                <a:latin typeface="Microsoft Sans Serif"/>
                <a:cs typeface="Microsoft Sans Serif"/>
              </a:rPr>
              <a:t>Curacao</a:t>
            </a:r>
            <a:r>
              <a:rPr sz="1900" spc="95" dirty="0">
                <a:solidFill>
                  <a:srgbClr val="2E3C58"/>
                </a:solidFill>
                <a:latin typeface="Microsoft Sans Serif"/>
                <a:cs typeface="Microsoft Sans Serif"/>
              </a:rPr>
              <a:t>")</a:t>
            </a:r>
            <a:r>
              <a:rPr lang="ru-RU" sz="1900" spc="50" dirty="0">
                <a:solidFill>
                  <a:srgbClr val="2E3C58"/>
                </a:solidFill>
                <a:latin typeface="Microsoft Sans Serif"/>
                <a:cs typeface="Microsoft Sans Serif"/>
              </a:rPr>
              <a:t>(</a:t>
            </a:r>
            <a:r>
              <a:rPr lang="ru-RU" sz="2050" spc="50" dirty="0">
                <a:solidFill>
                  <a:srgbClr val="2E3C58"/>
                </a:solidFill>
                <a:latin typeface="Microsoft Sans Serif"/>
                <a:cs typeface="Microsoft Sans Serif"/>
              </a:rPr>
              <a:t>НИДЕРЛАНДЫ</a:t>
            </a:r>
            <a:r>
              <a:rPr sz="1900" spc="50" dirty="0">
                <a:solidFill>
                  <a:srgbClr val="2E3C58"/>
                </a:solidFill>
                <a:latin typeface="Microsoft Sans Serif"/>
                <a:cs typeface="Microsoft Sans Serif"/>
              </a:rPr>
              <a:t>) </a:t>
            </a:r>
            <a:r>
              <a:rPr sz="1900" spc="55" dirty="0">
                <a:solidFill>
                  <a:srgbClr val="2E3C58"/>
                </a:solidFill>
                <a:latin typeface="Microsoft Sans Serif"/>
                <a:cs typeface="Microsoft Sans Serif"/>
              </a:rPr>
              <a:t> </a:t>
            </a:r>
            <a:endParaRPr lang="ru-RU" sz="1900" spc="55" dirty="0">
              <a:solidFill>
                <a:srgbClr val="2E3C58"/>
              </a:solidFill>
              <a:latin typeface="Microsoft Sans Serif"/>
              <a:cs typeface="Microsoft Sans Serif"/>
            </a:endParaRPr>
          </a:p>
          <a:p>
            <a:pPr marL="12700" marR="5080">
              <a:lnSpc>
                <a:spcPct val="107100"/>
              </a:lnSpc>
              <a:spcBef>
                <a:spcPts val="15"/>
              </a:spcBef>
            </a:pPr>
            <a:r>
              <a:rPr sz="2100" b="1" dirty="0">
                <a:solidFill>
                  <a:srgbClr val="2E3C58"/>
                </a:solidFill>
                <a:latin typeface="Tahoma"/>
                <a:cs typeface="Tahoma"/>
              </a:rPr>
              <a:t>University</a:t>
            </a:r>
            <a:r>
              <a:rPr sz="2100" b="1" spc="-85" dirty="0">
                <a:solidFill>
                  <a:srgbClr val="2E3C58"/>
                </a:solidFill>
                <a:latin typeface="Tahoma"/>
                <a:cs typeface="Tahoma"/>
              </a:rPr>
              <a:t> </a:t>
            </a:r>
            <a:r>
              <a:rPr sz="2100" b="1" spc="-20" dirty="0">
                <a:solidFill>
                  <a:srgbClr val="2E3C58"/>
                </a:solidFill>
                <a:latin typeface="Tahoma"/>
                <a:cs typeface="Tahoma"/>
              </a:rPr>
              <a:t>of</a:t>
            </a:r>
            <a:r>
              <a:rPr sz="2100" b="1" spc="-80" dirty="0">
                <a:solidFill>
                  <a:srgbClr val="2E3C58"/>
                </a:solidFill>
                <a:latin typeface="Tahoma"/>
                <a:cs typeface="Tahoma"/>
              </a:rPr>
              <a:t> </a:t>
            </a:r>
            <a:r>
              <a:rPr sz="2100" b="1" spc="25" dirty="0">
                <a:solidFill>
                  <a:srgbClr val="2E3C58"/>
                </a:solidFill>
                <a:latin typeface="Tahoma"/>
                <a:cs typeface="Tahoma"/>
              </a:rPr>
              <a:t>Lusaka</a:t>
            </a:r>
            <a:r>
              <a:rPr sz="2100" b="1" spc="-80" dirty="0">
                <a:solidFill>
                  <a:srgbClr val="2E3C58"/>
                </a:solidFill>
                <a:latin typeface="Tahoma"/>
                <a:cs typeface="Tahoma"/>
              </a:rPr>
              <a:t> </a:t>
            </a:r>
            <a:r>
              <a:rPr sz="1900" spc="90" dirty="0">
                <a:solidFill>
                  <a:srgbClr val="2E3C58"/>
                </a:solidFill>
                <a:latin typeface="Microsoft Sans Serif"/>
                <a:cs typeface="Microsoft Sans Serif"/>
              </a:rPr>
              <a:t>("</a:t>
            </a:r>
            <a:r>
              <a:rPr sz="2050" spc="90" dirty="0">
                <a:solidFill>
                  <a:srgbClr val="2E3C58"/>
                </a:solidFill>
                <a:latin typeface="Microsoft Sans Serif"/>
                <a:cs typeface="Microsoft Sans Serif"/>
              </a:rPr>
              <a:t>Lusaka</a:t>
            </a:r>
            <a:r>
              <a:rPr sz="1900" spc="90" dirty="0">
                <a:solidFill>
                  <a:srgbClr val="2E3C58"/>
                </a:solidFill>
                <a:latin typeface="Microsoft Sans Serif"/>
                <a:cs typeface="Microsoft Sans Serif"/>
              </a:rPr>
              <a:t>")</a:t>
            </a:r>
            <a:r>
              <a:rPr sz="1900" spc="75" dirty="0">
                <a:solidFill>
                  <a:srgbClr val="2E3C58"/>
                </a:solidFill>
                <a:latin typeface="Microsoft Sans Serif"/>
                <a:cs typeface="Microsoft Sans Serif"/>
              </a:rPr>
              <a:t> </a:t>
            </a:r>
            <a:r>
              <a:rPr sz="1900" spc="85" dirty="0">
                <a:solidFill>
                  <a:srgbClr val="2E3C58"/>
                </a:solidFill>
                <a:latin typeface="Microsoft Sans Serif"/>
                <a:cs typeface="Microsoft Sans Serif"/>
              </a:rPr>
              <a:t>(</a:t>
            </a:r>
            <a:r>
              <a:rPr lang="ru-RU" sz="2050" spc="85" dirty="0">
                <a:solidFill>
                  <a:srgbClr val="2E3C58"/>
                </a:solidFill>
                <a:latin typeface="Microsoft Sans Serif"/>
                <a:cs typeface="Microsoft Sans Serif"/>
              </a:rPr>
              <a:t>ЗАМБИЯ</a:t>
            </a:r>
            <a:r>
              <a:rPr sz="1900" spc="85" dirty="0">
                <a:solidFill>
                  <a:srgbClr val="2E3C58"/>
                </a:solidFill>
                <a:latin typeface="Microsoft Sans Serif"/>
                <a:cs typeface="Microsoft Sans Serif"/>
              </a:rPr>
              <a:t>)</a:t>
            </a:r>
            <a:endParaRPr sz="19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2100" b="1" dirty="0">
                <a:solidFill>
                  <a:srgbClr val="2E3C58"/>
                </a:solidFill>
                <a:latin typeface="Tahoma"/>
                <a:cs typeface="Tahoma"/>
              </a:rPr>
              <a:t>University</a:t>
            </a:r>
            <a:r>
              <a:rPr sz="2100" b="1" spc="-80" dirty="0">
                <a:solidFill>
                  <a:srgbClr val="2E3C58"/>
                </a:solidFill>
                <a:latin typeface="Tahoma"/>
                <a:cs typeface="Tahoma"/>
              </a:rPr>
              <a:t> </a:t>
            </a:r>
            <a:r>
              <a:rPr sz="2100" b="1" spc="-20" dirty="0">
                <a:solidFill>
                  <a:srgbClr val="2E3C58"/>
                </a:solidFill>
                <a:latin typeface="Tahoma"/>
                <a:cs typeface="Tahoma"/>
              </a:rPr>
              <a:t>of</a:t>
            </a:r>
            <a:r>
              <a:rPr sz="2100" b="1" spc="-80" dirty="0">
                <a:solidFill>
                  <a:srgbClr val="2E3C58"/>
                </a:solidFill>
                <a:latin typeface="Tahoma"/>
                <a:cs typeface="Tahoma"/>
              </a:rPr>
              <a:t> </a:t>
            </a:r>
            <a:r>
              <a:rPr sz="2100" b="1" spc="50" dirty="0">
                <a:solidFill>
                  <a:srgbClr val="2E3C58"/>
                </a:solidFill>
                <a:latin typeface="Tahoma"/>
                <a:cs typeface="Tahoma"/>
              </a:rPr>
              <a:t>Lagos</a:t>
            </a:r>
            <a:r>
              <a:rPr sz="2100" b="1" spc="-80" dirty="0">
                <a:solidFill>
                  <a:srgbClr val="2E3C58"/>
                </a:solidFill>
                <a:latin typeface="Tahoma"/>
                <a:cs typeface="Tahoma"/>
              </a:rPr>
              <a:t> </a:t>
            </a:r>
            <a:r>
              <a:rPr sz="1900" spc="100" dirty="0">
                <a:solidFill>
                  <a:srgbClr val="2E3C58"/>
                </a:solidFill>
                <a:latin typeface="Microsoft Sans Serif"/>
                <a:cs typeface="Microsoft Sans Serif"/>
              </a:rPr>
              <a:t>("</a:t>
            </a:r>
            <a:r>
              <a:rPr sz="2050" spc="100" dirty="0">
                <a:solidFill>
                  <a:srgbClr val="2E3C58"/>
                </a:solidFill>
                <a:latin typeface="Microsoft Sans Serif"/>
                <a:cs typeface="Microsoft Sans Serif"/>
              </a:rPr>
              <a:t>Unilag</a:t>
            </a:r>
            <a:r>
              <a:rPr sz="1900" spc="100" dirty="0">
                <a:solidFill>
                  <a:srgbClr val="2E3C58"/>
                </a:solidFill>
                <a:latin typeface="Microsoft Sans Serif"/>
                <a:cs typeface="Microsoft Sans Serif"/>
              </a:rPr>
              <a:t>")</a:t>
            </a:r>
            <a:r>
              <a:rPr sz="1900" spc="80" dirty="0">
                <a:solidFill>
                  <a:srgbClr val="2E3C58"/>
                </a:solidFill>
                <a:latin typeface="Microsoft Sans Serif"/>
                <a:cs typeface="Microsoft Sans Serif"/>
              </a:rPr>
              <a:t> </a:t>
            </a:r>
            <a:r>
              <a:rPr sz="1900" spc="15" dirty="0">
                <a:solidFill>
                  <a:srgbClr val="2E3C58"/>
                </a:solidFill>
                <a:latin typeface="Microsoft Sans Serif"/>
                <a:cs typeface="Microsoft Sans Serif"/>
              </a:rPr>
              <a:t>(</a:t>
            </a:r>
            <a:r>
              <a:rPr lang="ru-RU" sz="2050" spc="15" dirty="0">
                <a:solidFill>
                  <a:srgbClr val="2E3C58"/>
                </a:solidFill>
                <a:latin typeface="Microsoft Sans Serif"/>
                <a:cs typeface="Microsoft Sans Serif"/>
              </a:rPr>
              <a:t>НИГЕРИЯ</a:t>
            </a:r>
            <a:r>
              <a:rPr sz="1900" spc="15" dirty="0">
                <a:solidFill>
                  <a:srgbClr val="2E3C58"/>
                </a:solidFill>
                <a:latin typeface="Microsoft Sans Serif"/>
                <a:cs typeface="Microsoft Sans Serif"/>
              </a:rPr>
              <a:t>)</a:t>
            </a:r>
            <a:endParaRPr sz="1900" dirty="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763296" y="4497226"/>
            <a:ext cx="7108222" cy="10211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7100"/>
              </a:lnSpc>
              <a:spcBef>
                <a:spcPts val="95"/>
              </a:spcBef>
            </a:pPr>
            <a:r>
              <a:rPr sz="2100" b="1" dirty="0">
                <a:solidFill>
                  <a:srgbClr val="2E3C58"/>
                </a:solidFill>
                <a:latin typeface="Tahoma"/>
                <a:cs typeface="Tahoma"/>
              </a:rPr>
              <a:t>University </a:t>
            </a:r>
            <a:r>
              <a:rPr sz="2100" b="1" spc="-20" dirty="0">
                <a:solidFill>
                  <a:srgbClr val="2E3C58"/>
                </a:solidFill>
                <a:latin typeface="Tahoma"/>
                <a:cs typeface="Tahoma"/>
              </a:rPr>
              <a:t>of </a:t>
            </a:r>
            <a:r>
              <a:rPr sz="2100" b="1" spc="30" dirty="0">
                <a:solidFill>
                  <a:srgbClr val="2E3C58"/>
                </a:solidFill>
                <a:latin typeface="Tahoma"/>
                <a:cs typeface="Tahoma"/>
              </a:rPr>
              <a:t>Melbourne </a:t>
            </a:r>
            <a:r>
              <a:rPr sz="1900" spc="125" dirty="0">
                <a:solidFill>
                  <a:srgbClr val="2E3C58"/>
                </a:solidFill>
                <a:latin typeface="Microsoft Sans Serif"/>
                <a:cs typeface="Microsoft Sans Serif"/>
              </a:rPr>
              <a:t>("</a:t>
            </a:r>
            <a:r>
              <a:rPr sz="2050" spc="125" dirty="0">
                <a:solidFill>
                  <a:srgbClr val="2E3C58"/>
                </a:solidFill>
                <a:latin typeface="Microsoft Sans Serif"/>
                <a:cs typeface="Microsoft Sans Serif"/>
              </a:rPr>
              <a:t>Melbourne</a:t>
            </a:r>
            <a:r>
              <a:rPr sz="1900" spc="125" dirty="0">
                <a:solidFill>
                  <a:srgbClr val="2E3C58"/>
                </a:solidFill>
                <a:latin typeface="Microsoft Sans Serif"/>
                <a:cs typeface="Microsoft Sans Serif"/>
              </a:rPr>
              <a:t>") </a:t>
            </a:r>
            <a:r>
              <a:rPr sz="1900" spc="25" dirty="0">
                <a:solidFill>
                  <a:srgbClr val="2E3C58"/>
                </a:solidFill>
                <a:latin typeface="Microsoft Sans Serif"/>
                <a:cs typeface="Microsoft Sans Serif"/>
              </a:rPr>
              <a:t>(</a:t>
            </a:r>
            <a:r>
              <a:rPr lang="ru-RU" sz="2050" spc="25" dirty="0">
                <a:solidFill>
                  <a:srgbClr val="2E3C58"/>
                </a:solidFill>
                <a:latin typeface="Microsoft Sans Serif"/>
                <a:cs typeface="Microsoft Sans Serif"/>
              </a:rPr>
              <a:t>АВСТРАЛИЯ</a:t>
            </a:r>
            <a:r>
              <a:rPr sz="1900" spc="25" dirty="0">
                <a:solidFill>
                  <a:srgbClr val="2E3C58"/>
                </a:solidFill>
                <a:latin typeface="Microsoft Sans Serif"/>
                <a:cs typeface="Microsoft Sans Serif"/>
              </a:rPr>
              <a:t>) </a:t>
            </a:r>
            <a:r>
              <a:rPr sz="1900" spc="30" dirty="0">
                <a:solidFill>
                  <a:srgbClr val="2E3C58"/>
                </a:solidFill>
                <a:latin typeface="Microsoft Sans Serif"/>
                <a:cs typeface="Microsoft Sans Serif"/>
              </a:rPr>
              <a:t> </a:t>
            </a:r>
            <a:r>
              <a:rPr sz="2100" b="1" dirty="0">
                <a:solidFill>
                  <a:srgbClr val="2E3C58"/>
                </a:solidFill>
                <a:latin typeface="Tahoma"/>
                <a:cs typeface="Tahoma"/>
              </a:rPr>
              <a:t>University </a:t>
            </a:r>
            <a:r>
              <a:rPr sz="2100" b="1" spc="-20" dirty="0">
                <a:solidFill>
                  <a:srgbClr val="2E3C58"/>
                </a:solidFill>
                <a:latin typeface="Tahoma"/>
                <a:cs typeface="Tahoma"/>
              </a:rPr>
              <a:t>of </a:t>
            </a:r>
            <a:r>
              <a:rPr sz="2100" b="1" spc="10" dirty="0">
                <a:solidFill>
                  <a:srgbClr val="2E3C58"/>
                </a:solidFill>
                <a:latin typeface="Tahoma"/>
                <a:cs typeface="Tahoma"/>
              </a:rPr>
              <a:t>California </a:t>
            </a:r>
            <a:r>
              <a:rPr sz="2100" b="1" spc="50" dirty="0">
                <a:solidFill>
                  <a:srgbClr val="2E3C58"/>
                </a:solidFill>
                <a:latin typeface="Tahoma"/>
                <a:cs typeface="Tahoma"/>
              </a:rPr>
              <a:t>Los </a:t>
            </a:r>
            <a:r>
              <a:rPr sz="2100" b="1" spc="35" dirty="0">
                <a:solidFill>
                  <a:srgbClr val="2E3C58"/>
                </a:solidFill>
                <a:latin typeface="Tahoma"/>
                <a:cs typeface="Tahoma"/>
              </a:rPr>
              <a:t>Angeles </a:t>
            </a:r>
            <a:r>
              <a:rPr sz="1900" spc="75" dirty="0">
                <a:solidFill>
                  <a:srgbClr val="2E3C58"/>
                </a:solidFill>
                <a:latin typeface="Microsoft Sans Serif"/>
                <a:cs typeface="Microsoft Sans Serif"/>
              </a:rPr>
              <a:t>("</a:t>
            </a:r>
            <a:r>
              <a:rPr sz="2050" spc="75" dirty="0">
                <a:solidFill>
                  <a:srgbClr val="2E3C58"/>
                </a:solidFill>
                <a:latin typeface="Microsoft Sans Serif"/>
                <a:cs typeface="Microsoft Sans Serif"/>
              </a:rPr>
              <a:t>UCLA</a:t>
            </a:r>
            <a:r>
              <a:rPr sz="1900" spc="75" dirty="0">
                <a:solidFill>
                  <a:srgbClr val="2E3C58"/>
                </a:solidFill>
                <a:latin typeface="Microsoft Sans Serif"/>
                <a:cs typeface="Microsoft Sans Serif"/>
              </a:rPr>
              <a:t>") </a:t>
            </a:r>
            <a:r>
              <a:rPr sz="1900" spc="25" dirty="0">
                <a:solidFill>
                  <a:srgbClr val="2E3C58"/>
                </a:solidFill>
                <a:latin typeface="Microsoft Sans Serif"/>
                <a:cs typeface="Microsoft Sans Serif"/>
              </a:rPr>
              <a:t>(</a:t>
            </a:r>
            <a:r>
              <a:rPr lang="ru-RU" sz="2050" spc="25" dirty="0">
                <a:solidFill>
                  <a:srgbClr val="2E3C58"/>
                </a:solidFill>
                <a:latin typeface="Microsoft Sans Serif"/>
                <a:cs typeface="Microsoft Sans Serif"/>
              </a:rPr>
              <a:t>США</a:t>
            </a:r>
            <a:r>
              <a:rPr sz="1900" spc="25" dirty="0">
                <a:solidFill>
                  <a:srgbClr val="2E3C58"/>
                </a:solidFill>
                <a:latin typeface="Microsoft Sans Serif"/>
                <a:cs typeface="Microsoft Sans Serif"/>
              </a:rPr>
              <a:t>) </a:t>
            </a:r>
            <a:r>
              <a:rPr sz="1900" spc="-490" dirty="0">
                <a:solidFill>
                  <a:srgbClr val="2E3C58"/>
                </a:solidFill>
                <a:latin typeface="Microsoft Sans Serif"/>
                <a:cs typeface="Microsoft Sans Serif"/>
              </a:rPr>
              <a:t> </a:t>
            </a:r>
            <a:r>
              <a:rPr sz="2100" b="1" spc="-45" dirty="0">
                <a:solidFill>
                  <a:srgbClr val="2E3C58"/>
                </a:solidFill>
                <a:latin typeface="Tahoma"/>
                <a:cs typeface="Tahoma"/>
              </a:rPr>
              <a:t>St</a:t>
            </a:r>
            <a:r>
              <a:rPr sz="2100" b="1" spc="-80" dirty="0">
                <a:solidFill>
                  <a:srgbClr val="2E3C58"/>
                </a:solidFill>
                <a:latin typeface="Tahoma"/>
                <a:cs typeface="Tahoma"/>
              </a:rPr>
              <a:t> </a:t>
            </a:r>
            <a:r>
              <a:rPr sz="2100" b="1" spc="40" dirty="0">
                <a:solidFill>
                  <a:srgbClr val="2E3C58"/>
                </a:solidFill>
                <a:latin typeface="Tahoma"/>
                <a:cs typeface="Tahoma"/>
              </a:rPr>
              <a:t>John's</a:t>
            </a:r>
            <a:r>
              <a:rPr sz="2100" b="1" spc="-75" dirty="0">
                <a:solidFill>
                  <a:srgbClr val="2E3C58"/>
                </a:solidFill>
                <a:latin typeface="Tahoma"/>
                <a:cs typeface="Tahoma"/>
              </a:rPr>
              <a:t> </a:t>
            </a:r>
            <a:r>
              <a:rPr sz="2100" b="1" dirty="0">
                <a:solidFill>
                  <a:srgbClr val="2E3C58"/>
                </a:solidFill>
                <a:latin typeface="Tahoma"/>
                <a:cs typeface="Tahoma"/>
              </a:rPr>
              <a:t>University</a:t>
            </a:r>
            <a:r>
              <a:rPr sz="2100" b="1" spc="-75" dirty="0">
                <a:solidFill>
                  <a:srgbClr val="2E3C58"/>
                </a:solidFill>
                <a:latin typeface="Tahoma"/>
                <a:cs typeface="Tahoma"/>
              </a:rPr>
              <a:t> </a:t>
            </a:r>
            <a:r>
              <a:rPr sz="1900" spc="100" dirty="0">
                <a:solidFill>
                  <a:srgbClr val="2E3C58"/>
                </a:solidFill>
                <a:latin typeface="Microsoft Sans Serif"/>
                <a:cs typeface="Microsoft Sans Serif"/>
              </a:rPr>
              <a:t>(</a:t>
            </a:r>
            <a:r>
              <a:rPr sz="2050" spc="100" dirty="0">
                <a:solidFill>
                  <a:srgbClr val="2E3C58"/>
                </a:solidFill>
                <a:latin typeface="Microsoft Sans Serif"/>
                <a:cs typeface="Microsoft Sans Serif"/>
              </a:rPr>
              <a:t>of</a:t>
            </a:r>
            <a:r>
              <a:rPr sz="2050" spc="45" dirty="0">
                <a:solidFill>
                  <a:srgbClr val="2E3C58"/>
                </a:solidFill>
                <a:latin typeface="Microsoft Sans Serif"/>
                <a:cs typeface="Microsoft Sans Serif"/>
              </a:rPr>
              <a:t> </a:t>
            </a:r>
            <a:r>
              <a:rPr sz="2050" spc="120" dirty="0">
                <a:solidFill>
                  <a:srgbClr val="2E3C58"/>
                </a:solidFill>
                <a:latin typeface="Microsoft Sans Serif"/>
                <a:cs typeface="Microsoft Sans Serif"/>
              </a:rPr>
              <a:t>New</a:t>
            </a:r>
            <a:r>
              <a:rPr sz="2050" spc="40" dirty="0">
                <a:solidFill>
                  <a:srgbClr val="2E3C58"/>
                </a:solidFill>
                <a:latin typeface="Microsoft Sans Serif"/>
                <a:cs typeface="Microsoft Sans Serif"/>
              </a:rPr>
              <a:t> </a:t>
            </a:r>
            <a:r>
              <a:rPr sz="2050" spc="65" dirty="0">
                <a:solidFill>
                  <a:srgbClr val="2E3C58"/>
                </a:solidFill>
                <a:latin typeface="Microsoft Sans Serif"/>
                <a:cs typeface="Microsoft Sans Serif"/>
              </a:rPr>
              <a:t>York</a:t>
            </a:r>
            <a:r>
              <a:rPr sz="1900" spc="65" dirty="0">
                <a:solidFill>
                  <a:srgbClr val="2E3C58"/>
                </a:solidFill>
                <a:latin typeface="Microsoft Sans Serif"/>
                <a:cs typeface="Microsoft Sans Serif"/>
              </a:rPr>
              <a:t>)</a:t>
            </a:r>
            <a:r>
              <a:rPr sz="1900" spc="85" dirty="0">
                <a:solidFill>
                  <a:srgbClr val="2E3C58"/>
                </a:solidFill>
                <a:latin typeface="Microsoft Sans Serif"/>
                <a:cs typeface="Microsoft Sans Serif"/>
              </a:rPr>
              <a:t> </a:t>
            </a:r>
            <a:r>
              <a:rPr sz="1900" spc="55" dirty="0">
                <a:solidFill>
                  <a:srgbClr val="2E3C58"/>
                </a:solidFill>
                <a:latin typeface="Microsoft Sans Serif"/>
                <a:cs typeface="Microsoft Sans Serif"/>
              </a:rPr>
              <a:t>("</a:t>
            </a:r>
            <a:r>
              <a:rPr sz="2050" spc="55" dirty="0">
                <a:solidFill>
                  <a:srgbClr val="2E3C58"/>
                </a:solidFill>
                <a:latin typeface="Microsoft Sans Serif"/>
                <a:cs typeface="Microsoft Sans Serif"/>
              </a:rPr>
              <a:t>St</a:t>
            </a:r>
            <a:r>
              <a:rPr sz="2050" spc="45" dirty="0">
                <a:solidFill>
                  <a:srgbClr val="2E3C58"/>
                </a:solidFill>
                <a:latin typeface="Microsoft Sans Serif"/>
                <a:cs typeface="Microsoft Sans Serif"/>
              </a:rPr>
              <a:t> </a:t>
            </a:r>
            <a:r>
              <a:rPr sz="2050" spc="114" dirty="0">
                <a:solidFill>
                  <a:srgbClr val="2E3C58"/>
                </a:solidFill>
                <a:latin typeface="Microsoft Sans Serif"/>
                <a:cs typeface="Microsoft Sans Serif"/>
              </a:rPr>
              <a:t>John</a:t>
            </a:r>
            <a:r>
              <a:rPr sz="1900" spc="114" dirty="0">
                <a:solidFill>
                  <a:srgbClr val="2E3C58"/>
                </a:solidFill>
                <a:latin typeface="Microsoft Sans Serif"/>
                <a:cs typeface="Microsoft Sans Serif"/>
              </a:rPr>
              <a:t>'</a:t>
            </a:r>
            <a:r>
              <a:rPr sz="2050" spc="114" dirty="0">
                <a:solidFill>
                  <a:srgbClr val="2E3C58"/>
                </a:solidFill>
                <a:latin typeface="Microsoft Sans Serif"/>
                <a:cs typeface="Microsoft Sans Serif"/>
              </a:rPr>
              <a:t>s</a:t>
            </a:r>
            <a:r>
              <a:rPr sz="1900" spc="114" dirty="0">
                <a:solidFill>
                  <a:srgbClr val="2E3C58"/>
                </a:solidFill>
                <a:latin typeface="Microsoft Sans Serif"/>
                <a:cs typeface="Microsoft Sans Serif"/>
              </a:rPr>
              <a:t>")</a:t>
            </a:r>
            <a:r>
              <a:rPr sz="1900" spc="85" dirty="0">
                <a:solidFill>
                  <a:srgbClr val="2E3C58"/>
                </a:solidFill>
                <a:latin typeface="Microsoft Sans Serif"/>
                <a:cs typeface="Microsoft Sans Serif"/>
              </a:rPr>
              <a:t> </a:t>
            </a:r>
            <a:r>
              <a:rPr sz="1900" spc="25" dirty="0">
                <a:solidFill>
                  <a:srgbClr val="2E3C58"/>
                </a:solidFill>
                <a:latin typeface="Microsoft Sans Serif"/>
                <a:cs typeface="Microsoft Sans Serif"/>
              </a:rPr>
              <a:t>(</a:t>
            </a:r>
            <a:r>
              <a:rPr lang="ru-RU" sz="2050" spc="25" dirty="0">
                <a:solidFill>
                  <a:srgbClr val="2E3C58"/>
                </a:solidFill>
                <a:latin typeface="Microsoft Sans Serif"/>
                <a:cs typeface="Microsoft Sans Serif"/>
              </a:rPr>
              <a:t>США</a:t>
            </a:r>
            <a:r>
              <a:rPr sz="1900" spc="25" dirty="0">
                <a:solidFill>
                  <a:srgbClr val="2E3C58"/>
                </a:solidFill>
                <a:latin typeface="Microsoft Sans Serif"/>
                <a:cs typeface="Microsoft Sans Serif"/>
              </a:rPr>
              <a:t>)</a:t>
            </a:r>
            <a:endParaRPr sz="1900" dirty="0">
              <a:latin typeface="Microsoft Sans Serif"/>
              <a:cs typeface="Microsoft Sans Serif"/>
            </a:endParaRPr>
          </a:p>
        </p:txBody>
      </p:sp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04780" y="5370662"/>
            <a:ext cx="828674" cy="904874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804712" y="4357170"/>
            <a:ext cx="828674" cy="90487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28065" y="0"/>
            <a:ext cx="17259935" cy="10287000"/>
            <a:chOff x="1028682" y="0"/>
            <a:chExt cx="17259935" cy="10287000"/>
          </a:xfrm>
        </p:grpSpPr>
        <p:sp>
          <p:nvSpPr>
            <p:cNvPr id="3" name="object 3"/>
            <p:cNvSpPr/>
            <p:nvPr/>
          </p:nvSpPr>
          <p:spPr>
            <a:xfrm>
              <a:off x="4004061" y="8434640"/>
              <a:ext cx="6460490" cy="1852930"/>
            </a:xfrm>
            <a:custGeom>
              <a:avLst/>
              <a:gdLst/>
              <a:ahLst/>
              <a:cxnLst/>
              <a:rect l="l" t="t" r="r" b="b"/>
              <a:pathLst>
                <a:path w="6460490" h="1852929">
                  <a:moveTo>
                    <a:pt x="6192641" y="927203"/>
                  </a:moveTo>
                  <a:lnTo>
                    <a:pt x="5081638" y="927203"/>
                  </a:lnTo>
                  <a:lnTo>
                    <a:pt x="5239271" y="1270"/>
                  </a:lnTo>
                  <a:lnTo>
                    <a:pt x="5272768" y="0"/>
                  </a:lnTo>
                  <a:lnTo>
                    <a:pt x="5363298" y="303"/>
                  </a:lnTo>
                  <a:lnTo>
                    <a:pt x="5495918" y="8353"/>
                  </a:lnTo>
                  <a:lnTo>
                    <a:pt x="5655686" y="30324"/>
                  </a:lnTo>
                  <a:lnTo>
                    <a:pt x="5699904" y="40312"/>
                  </a:lnTo>
                  <a:lnTo>
                    <a:pt x="5742738" y="53712"/>
                  </a:lnTo>
                  <a:lnTo>
                    <a:pt x="5784063" y="70473"/>
                  </a:lnTo>
                  <a:lnTo>
                    <a:pt x="5823753" y="90543"/>
                  </a:lnTo>
                  <a:lnTo>
                    <a:pt x="5861680" y="113869"/>
                  </a:lnTo>
                  <a:lnTo>
                    <a:pt x="5897720" y="140399"/>
                  </a:lnTo>
                  <a:lnTo>
                    <a:pt x="5931747" y="170081"/>
                  </a:lnTo>
                  <a:lnTo>
                    <a:pt x="5963633" y="202863"/>
                  </a:lnTo>
                  <a:lnTo>
                    <a:pt x="5993253" y="238693"/>
                  </a:lnTo>
                  <a:lnTo>
                    <a:pt x="6020482" y="277519"/>
                  </a:lnTo>
                  <a:lnTo>
                    <a:pt x="6045191" y="319288"/>
                  </a:lnTo>
                  <a:lnTo>
                    <a:pt x="6067257" y="363948"/>
                  </a:lnTo>
                  <a:lnTo>
                    <a:pt x="6086552" y="411447"/>
                  </a:lnTo>
                  <a:lnTo>
                    <a:pt x="6102951" y="461732"/>
                  </a:lnTo>
                  <a:lnTo>
                    <a:pt x="6116326" y="514753"/>
                  </a:lnTo>
                  <a:lnTo>
                    <a:pt x="6126098" y="560677"/>
                  </a:lnTo>
                  <a:lnTo>
                    <a:pt x="6135746" y="607812"/>
                  </a:lnTo>
                  <a:lnTo>
                    <a:pt x="6145252" y="656054"/>
                  </a:lnTo>
                  <a:lnTo>
                    <a:pt x="6154596" y="705300"/>
                  </a:lnTo>
                  <a:lnTo>
                    <a:pt x="6163760" y="755447"/>
                  </a:lnTo>
                  <a:lnTo>
                    <a:pt x="6172725" y="806391"/>
                  </a:lnTo>
                  <a:lnTo>
                    <a:pt x="6181474" y="858029"/>
                  </a:lnTo>
                  <a:lnTo>
                    <a:pt x="6189986" y="910258"/>
                  </a:lnTo>
                  <a:lnTo>
                    <a:pt x="6192641" y="927203"/>
                  </a:lnTo>
                  <a:close/>
                </a:path>
                <a:path w="6460490" h="1852929">
                  <a:moveTo>
                    <a:pt x="4952319" y="1735023"/>
                  </a:moveTo>
                  <a:lnTo>
                    <a:pt x="4000098" y="1735023"/>
                  </a:lnTo>
                  <a:lnTo>
                    <a:pt x="3992923" y="1693625"/>
                  </a:lnTo>
                  <a:lnTo>
                    <a:pt x="3987860" y="1650048"/>
                  </a:lnTo>
                  <a:lnTo>
                    <a:pt x="3984637" y="1604169"/>
                  </a:lnTo>
                  <a:lnTo>
                    <a:pt x="3982984" y="1555862"/>
                  </a:lnTo>
                  <a:lnTo>
                    <a:pt x="3982631" y="1505003"/>
                  </a:lnTo>
                  <a:lnTo>
                    <a:pt x="3983308" y="1451465"/>
                  </a:lnTo>
                  <a:lnTo>
                    <a:pt x="3984744" y="1395126"/>
                  </a:lnTo>
                  <a:lnTo>
                    <a:pt x="3986669" y="1335858"/>
                  </a:lnTo>
                  <a:lnTo>
                    <a:pt x="3988359" y="1282222"/>
                  </a:lnTo>
                  <a:lnTo>
                    <a:pt x="3989790" y="1230245"/>
                  </a:lnTo>
                  <a:lnTo>
                    <a:pt x="3991236" y="1176643"/>
                  </a:lnTo>
                  <a:lnTo>
                    <a:pt x="3992594" y="1130817"/>
                  </a:lnTo>
                  <a:lnTo>
                    <a:pt x="3994336" y="1082812"/>
                  </a:lnTo>
                  <a:lnTo>
                    <a:pt x="3996546" y="1035685"/>
                  </a:lnTo>
                  <a:lnTo>
                    <a:pt x="3999406" y="989225"/>
                  </a:lnTo>
                  <a:lnTo>
                    <a:pt x="4003099" y="943221"/>
                  </a:lnTo>
                  <a:lnTo>
                    <a:pt x="4007808" y="897460"/>
                  </a:lnTo>
                  <a:lnTo>
                    <a:pt x="4013713" y="851732"/>
                  </a:lnTo>
                  <a:lnTo>
                    <a:pt x="4020998" y="805824"/>
                  </a:lnTo>
                  <a:lnTo>
                    <a:pt x="4029844" y="759525"/>
                  </a:lnTo>
                  <a:lnTo>
                    <a:pt x="4040434" y="712622"/>
                  </a:lnTo>
                  <a:lnTo>
                    <a:pt x="4052949" y="664906"/>
                  </a:lnTo>
                  <a:lnTo>
                    <a:pt x="4067573" y="616163"/>
                  </a:lnTo>
                  <a:lnTo>
                    <a:pt x="4084487" y="566183"/>
                  </a:lnTo>
                  <a:lnTo>
                    <a:pt x="4103873" y="514753"/>
                  </a:lnTo>
                  <a:lnTo>
                    <a:pt x="4223758" y="336589"/>
                  </a:lnTo>
                  <a:lnTo>
                    <a:pt x="4373090" y="233173"/>
                  </a:lnTo>
                  <a:lnTo>
                    <a:pt x="4500419" y="185246"/>
                  </a:lnTo>
                  <a:lnTo>
                    <a:pt x="4554296" y="173550"/>
                  </a:lnTo>
                  <a:lnTo>
                    <a:pt x="4748856" y="1122552"/>
                  </a:lnTo>
                  <a:lnTo>
                    <a:pt x="6221244" y="1122552"/>
                  </a:lnTo>
                  <a:lnTo>
                    <a:pt x="6228362" y="1176643"/>
                  </a:lnTo>
                  <a:lnTo>
                    <a:pt x="6235077" y="1230310"/>
                  </a:lnTo>
                  <a:lnTo>
                    <a:pt x="6241410" y="1283714"/>
                  </a:lnTo>
                  <a:lnTo>
                    <a:pt x="6247367" y="1336948"/>
                  </a:lnTo>
                  <a:lnTo>
                    <a:pt x="6252920" y="1389841"/>
                  </a:lnTo>
                  <a:lnTo>
                    <a:pt x="6258051" y="1442292"/>
                  </a:lnTo>
                  <a:lnTo>
                    <a:pt x="6262261" y="1501196"/>
                  </a:lnTo>
                  <a:lnTo>
                    <a:pt x="6263613" y="1556016"/>
                  </a:lnTo>
                  <a:lnTo>
                    <a:pt x="6262484" y="1606780"/>
                  </a:lnTo>
                  <a:lnTo>
                    <a:pt x="6259251" y="1653517"/>
                  </a:lnTo>
                  <a:lnTo>
                    <a:pt x="6254290" y="1696255"/>
                  </a:lnTo>
                  <a:lnTo>
                    <a:pt x="6248051" y="1734585"/>
                  </a:lnTo>
                  <a:lnTo>
                    <a:pt x="4952903" y="1734585"/>
                  </a:lnTo>
                  <a:lnTo>
                    <a:pt x="4952319" y="1735023"/>
                  </a:lnTo>
                  <a:close/>
                </a:path>
                <a:path w="6460490" h="1852929">
                  <a:moveTo>
                    <a:pt x="1182835" y="1597783"/>
                  </a:moveTo>
                  <a:lnTo>
                    <a:pt x="1182835" y="1457769"/>
                  </a:lnTo>
                  <a:lnTo>
                    <a:pt x="2129512" y="1457769"/>
                  </a:lnTo>
                  <a:lnTo>
                    <a:pt x="2602850" y="391529"/>
                  </a:lnTo>
                  <a:lnTo>
                    <a:pt x="4131165" y="399997"/>
                  </a:lnTo>
                  <a:lnTo>
                    <a:pt x="3711977" y="1460105"/>
                  </a:lnTo>
                  <a:lnTo>
                    <a:pt x="3711977" y="1591651"/>
                  </a:lnTo>
                  <a:lnTo>
                    <a:pt x="1182835" y="1597783"/>
                  </a:lnTo>
                  <a:close/>
                </a:path>
                <a:path w="6460490" h="1852929">
                  <a:moveTo>
                    <a:pt x="6221244" y="1122552"/>
                  </a:moveTo>
                  <a:lnTo>
                    <a:pt x="4748856" y="1122552"/>
                  </a:lnTo>
                  <a:lnTo>
                    <a:pt x="5020628" y="861358"/>
                  </a:lnTo>
                  <a:lnTo>
                    <a:pt x="5081638" y="927203"/>
                  </a:lnTo>
                  <a:lnTo>
                    <a:pt x="6192641" y="927203"/>
                  </a:lnTo>
                  <a:lnTo>
                    <a:pt x="6198245" y="962974"/>
                  </a:lnTo>
                  <a:lnTo>
                    <a:pt x="6206230" y="1016073"/>
                  </a:lnTo>
                  <a:lnTo>
                    <a:pt x="6213924" y="1069454"/>
                  </a:lnTo>
                  <a:lnTo>
                    <a:pt x="6221244" y="1122552"/>
                  </a:lnTo>
                  <a:close/>
                </a:path>
                <a:path w="6460490" h="1852929">
                  <a:moveTo>
                    <a:pt x="6247980" y="1735023"/>
                  </a:moveTo>
                  <a:lnTo>
                    <a:pt x="4953341" y="1735023"/>
                  </a:lnTo>
                  <a:lnTo>
                    <a:pt x="4952903" y="1734585"/>
                  </a:lnTo>
                  <a:lnTo>
                    <a:pt x="6248051" y="1734585"/>
                  </a:lnTo>
                  <a:lnTo>
                    <a:pt x="6247980" y="1735023"/>
                  </a:lnTo>
                  <a:close/>
                </a:path>
                <a:path w="6460490" h="1852929">
                  <a:moveTo>
                    <a:pt x="6460347" y="1852359"/>
                  </a:moveTo>
                  <a:lnTo>
                    <a:pt x="0" y="1852359"/>
                  </a:lnTo>
                  <a:lnTo>
                    <a:pt x="0" y="1735023"/>
                  </a:lnTo>
                  <a:lnTo>
                    <a:pt x="6460347" y="1735023"/>
                  </a:lnTo>
                  <a:lnTo>
                    <a:pt x="6460347" y="1852359"/>
                  </a:lnTo>
                  <a:close/>
                </a:path>
              </a:pathLst>
            </a:custGeom>
            <a:solidFill>
              <a:srgbClr val="2E3C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827453" y="9913725"/>
              <a:ext cx="4175760" cy="268605"/>
            </a:xfrm>
            <a:custGeom>
              <a:avLst/>
              <a:gdLst/>
              <a:ahLst/>
              <a:cxnLst/>
              <a:rect l="l" t="t" r="r" b="b"/>
              <a:pathLst>
                <a:path w="4175759" h="268604">
                  <a:moveTo>
                    <a:pt x="3888293" y="99718"/>
                  </a:moveTo>
                  <a:lnTo>
                    <a:pt x="2307141" y="99718"/>
                  </a:lnTo>
                  <a:lnTo>
                    <a:pt x="2321591" y="0"/>
                  </a:lnTo>
                  <a:lnTo>
                    <a:pt x="2339106" y="23213"/>
                  </a:lnTo>
                  <a:lnTo>
                    <a:pt x="3888293" y="25112"/>
                  </a:lnTo>
                  <a:lnTo>
                    <a:pt x="3888293" y="99718"/>
                  </a:lnTo>
                  <a:close/>
                </a:path>
                <a:path w="4175759" h="268604">
                  <a:moveTo>
                    <a:pt x="4175244" y="268056"/>
                  </a:moveTo>
                  <a:lnTo>
                    <a:pt x="0" y="268056"/>
                  </a:lnTo>
                  <a:lnTo>
                    <a:pt x="0" y="99718"/>
                  </a:lnTo>
                  <a:lnTo>
                    <a:pt x="4160795" y="99718"/>
                  </a:lnTo>
                  <a:lnTo>
                    <a:pt x="4165084" y="164578"/>
                  </a:lnTo>
                  <a:lnTo>
                    <a:pt x="4169826" y="218160"/>
                  </a:lnTo>
                  <a:lnTo>
                    <a:pt x="4173664" y="254606"/>
                  </a:lnTo>
                  <a:lnTo>
                    <a:pt x="4175244" y="268056"/>
                  </a:lnTo>
                  <a:close/>
                </a:path>
              </a:pathLst>
            </a:custGeom>
            <a:solidFill>
              <a:srgbClr val="F5F5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09607" y="6887466"/>
              <a:ext cx="6971790" cy="339953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0337986" y="0"/>
              <a:ext cx="9525" cy="8686165"/>
            </a:xfrm>
            <a:custGeom>
              <a:avLst/>
              <a:gdLst/>
              <a:ahLst/>
              <a:cxnLst/>
              <a:rect l="l" t="t" r="r" b="b"/>
              <a:pathLst>
                <a:path w="9525" h="8686165">
                  <a:moveTo>
                    <a:pt x="0" y="8685680"/>
                  </a:moveTo>
                  <a:lnTo>
                    <a:pt x="0" y="0"/>
                  </a:lnTo>
                  <a:lnTo>
                    <a:pt x="9524" y="0"/>
                  </a:lnTo>
                  <a:lnTo>
                    <a:pt x="9524" y="8685680"/>
                  </a:lnTo>
                  <a:lnTo>
                    <a:pt x="0" y="8685680"/>
                  </a:lnTo>
                  <a:close/>
                </a:path>
              </a:pathLst>
            </a:custGeom>
            <a:solidFill>
              <a:srgbClr val="2E3C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347518" y="8518884"/>
              <a:ext cx="5533522" cy="266677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0490000" y="0"/>
              <a:ext cx="7798434" cy="8495030"/>
            </a:xfrm>
            <a:custGeom>
              <a:avLst/>
              <a:gdLst/>
              <a:ahLst/>
              <a:cxnLst/>
              <a:rect l="l" t="t" r="r" b="b"/>
              <a:pathLst>
                <a:path w="7798434" h="8495030">
                  <a:moveTo>
                    <a:pt x="7797999" y="8494866"/>
                  </a:moveTo>
                  <a:lnTo>
                    <a:pt x="0" y="8494866"/>
                  </a:lnTo>
                  <a:lnTo>
                    <a:pt x="0" y="0"/>
                  </a:lnTo>
                  <a:lnTo>
                    <a:pt x="7797999" y="0"/>
                  </a:lnTo>
                  <a:lnTo>
                    <a:pt x="7797999" y="8494866"/>
                  </a:lnTo>
                  <a:close/>
                </a:path>
              </a:pathLst>
            </a:custGeom>
            <a:solidFill>
              <a:srgbClr val="2E3C58">
                <a:alpha val="7097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42969" y="7663826"/>
              <a:ext cx="2991485" cy="0"/>
            </a:xfrm>
            <a:custGeom>
              <a:avLst/>
              <a:gdLst/>
              <a:ahLst/>
              <a:cxnLst/>
              <a:rect l="l" t="t" r="r" b="b"/>
              <a:pathLst>
                <a:path w="2991485">
                  <a:moveTo>
                    <a:pt x="0" y="0"/>
                  </a:moveTo>
                  <a:lnTo>
                    <a:pt x="2990932" y="0"/>
                  </a:lnTo>
                </a:path>
              </a:pathLst>
            </a:custGeom>
            <a:ln w="28575">
              <a:solidFill>
                <a:srgbClr val="2E3C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42925" y="239177"/>
            <a:ext cx="9678021" cy="6909135"/>
          </a:xfrm>
          <a:prstGeom prst="rect">
            <a:avLst/>
          </a:prstGeom>
        </p:spPr>
        <p:txBody>
          <a:bodyPr vert="horz" wrap="square" lIns="0" tIns="256540" rIns="0" bIns="0" rtlCol="0">
            <a:spAutoFit/>
          </a:bodyPr>
          <a:lstStyle/>
          <a:p>
            <a:pPr marL="12700" marR="5080">
              <a:lnSpc>
                <a:spcPts val="9600"/>
              </a:lnSpc>
              <a:spcBef>
                <a:spcPts val="2020"/>
              </a:spcBef>
            </a:pPr>
            <a:r>
              <a:rPr lang="ru-RU" sz="7200" spc="15" dirty="0">
                <a:solidFill>
                  <a:srgbClr val="2E3C58"/>
                </a:solidFill>
                <a:latin typeface="Tahoma"/>
                <a:cs typeface="Tahoma"/>
              </a:rPr>
              <a:t>Гаагский межвузовский конкурс (на французском языке)</a:t>
            </a:r>
            <a:endParaRPr lang="en" sz="7200" dirty="0">
              <a:latin typeface="Tahoma"/>
              <a:cs typeface="Tahoma"/>
            </a:endParaRPr>
          </a:p>
          <a:p>
            <a:pPr marL="12700" marR="148590">
              <a:lnSpc>
                <a:spcPct val="120000"/>
              </a:lnSpc>
              <a:spcBef>
                <a:spcPts val="2980"/>
              </a:spcBef>
            </a:pPr>
            <a:r>
              <a:rPr lang="ru-RU" sz="2500" spc="110" dirty="0">
                <a:solidFill>
                  <a:srgbClr val="975028"/>
                </a:solidFill>
                <a:latin typeface="Microsoft Sans Serif"/>
                <a:cs typeface="Microsoft Sans Serif"/>
              </a:rPr>
              <a:t>Это соревнование – новый проект фонда </a:t>
            </a:r>
            <a:r>
              <a:rPr sz="2500" spc="95" dirty="0">
                <a:solidFill>
                  <a:srgbClr val="975028"/>
                </a:solidFill>
                <a:latin typeface="Microsoft Sans Serif"/>
                <a:cs typeface="Microsoft Sans Serif"/>
              </a:rPr>
              <a:t>Corax</a:t>
            </a:r>
            <a:r>
              <a:rPr sz="2500" spc="150" dirty="0">
                <a:solidFill>
                  <a:srgbClr val="975028"/>
                </a:solidFill>
                <a:latin typeface="Microsoft Sans Serif"/>
                <a:cs typeface="Microsoft Sans Serif"/>
              </a:rPr>
              <a:t>,</a:t>
            </a:r>
            <a:r>
              <a:rPr sz="2500" spc="55" dirty="0">
                <a:solidFill>
                  <a:srgbClr val="975028"/>
                </a:solidFill>
                <a:latin typeface="Microsoft Sans Serif"/>
                <a:cs typeface="Microsoft Sans Serif"/>
              </a:rPr>
              <a:t> </a:t>
            </a:r>
            <a:r>
              <a:rPr lang="ru-RU" sz="2500" spc="55" dirty="0">
                <a:solidFill>
                  <a:srgbClr val="975028"/>
                </a:solidFill>
                <a:latin typeface="Microsoft Sans Serif"/>
                <a:cs typeface="Microsoft Sans Serif"/>
              </a:rPr>
              <a:t>организованный под патронажем Посольства Франции в Нидерландах. </a:t>
            </a:r>
            <a:endParaRPr sz="2500" dirty="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0668305" y="622295"/>
            <a:ext cx="7440589" cy="28756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36200"/>
              </a:lnSpc>
              <a:spcBef>
                <a:spcPts val="95"/>
              </a:spcBef>
            </a:pPr>
            <a:r>
              <a:rPr lang="ru-RU" sz="2800" b="0" i="0" spc="140" dirty="0">
                <a:solidFill>
                  <a:srgbClr val="F5F5E8"/>
                </a:solidFill>
                <a:latin typeface="Microsoft Sans Serif"/>
                <a:cs typeface="Microsoft Sans Serif"/>
              </a:rPr>
              <a:t>Конкурс проводится на французском языке и фокусируется на вопросах, связанных с международным правом, международными отношениями и/или политикой.</a:t>
            </a:r>
            <a:endParaRPr sz="2800" dirty="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668305" y="4214748"/>
            <a:ext cx="7440588" cy="346165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36200"/>
              </a:lnSpc>
              <a:spcBef>
                <a:spcPts val="95"/>
              </a:spcBef>
              <a:tabLst>
                <a:tab pos="1400810" algn="l"/>
              </a:tabLst>
            </a:pPr>
            <a:r>
              <a:rPr lang="ru-RU" sz="2800" spc="175" dirty="0">
                <a:solidFill>
                  <a:srgbClr val="F5F5E8"/>
                </a:solidFill>
                <a:latin typeface="Microsoft Sans Serif"/>
                <a:cs typeface="Microsoft Sans Serif"/>
              </a:rPr>
              <a:t>Основная часть соревнований пройдет онлайн, и в 2022 году будут организованы очные полуфиналы и финале в Лилле (Франция) и Гааге (Нидерланды), если это позволит эпидемиологическая ситуация.</a:t>
            </a:r>
            <a:endParaRPr sz="2800" dirty="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52450" y="7949352"/>
            <a:ext cx="3762375" cy="135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7100"/>
              </a:lnSpc>
              <a:spcBef>
                <a:spcPts val="100"/>
              </a:spcBef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ahoma"/>
                <a:cs typeface="Tahoma"/>
              </a:rPr>
              <a:t>НЕТ ОГРАНИЧЕНИЙ ПО НАПРАВЛЕНИЮ ПОДГОТОВКИ</a:t>
            </a:r>
            <a:endParaRPr sz="2800" b="1" dirty="0">
              <a:solidFill>
                <a:schemeClr val="tx2">
                  <a:lumMod val="75000"/>
                </a:schemeClr>
              </a:solidFill>
              <a:latin typeface="Tahoma"/>
              <a:cs typeface="Tahoma"/>
            </a:endParaRPr>
          </a:p>
        </p:txBody>
      </p:sp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736990" y="8756629"/>
            <a:ext cx="1447799" cy="144779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01186" y="4496514"/>
            <a:ext cx="15808960" cy="1419225"/>
            <a:chOff x="1401186" y="4496514"/>
            <a:chExt cx="15808960" cy="14192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01186" y="4496514"/>
              <a:ext cx="15808915" cy="141877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383748" y="4790033"/>
              <a:ext cx="11541760" cy="809625"/>
            </a:xfrm>
            <a:custGeom>
              <a:avLst/>
              <a:gdLst/>
              <a:ahLst/>
              <a:cxnLst/>
              <a:rect l="l" t="t" r="r" b="b"/>
              <a:pathLst>
                <a:path w="11541760" h="809625">
                  <a:moveTo>
                    <a:pt x="367385" y="664146"/>
                  </a:moveTo>
                  <a:lnTo>
                    <a:pt x="315087" y="624497"/>
                  </a:lnTo>
                  <a:lnTo>
                    <a:pt x="303720" y="693470"/>
                  </a:lnTo>
                  <a:lnTo>
                    <a:pt x="367385" y="664146"/>
                  </a:lnTo>
                  <a:close/>
                </a:path>
                <a:path w="11541760" h="809625">
                  <a:moveTo>
                    <a:pt x="375716" y="380860"/>
                  </a:moveTo>
                  <a:lnTo>
                    <a:pt x="102844" y="380860"/>
                  </a:lnTo>
                  <a:lnTo>
                    <a:pt x="102844" y="408444"/>
                  </a:lnTo>
                  <a:lnTo>
                    <a:pt x="375716" y="408444"/>
                  </a:lnTo>
                  <a:lnTo>
                    <a:pt x="375716" y="380860"/>
                  </a:lnTo>
                  <a:close/>
                </a:path>
                <a:path w="11541760" h="809625">
                  <a:moveTo>
                    <a:pt x="487794" y="305358"/>
                  </a:moveTo>
                  <a:lnTo>
                    <a:pt x="102844" y="305358"/>
                  </a:lnTo>
                  <a:lnTo>
                    <a:pt x="102844" y="332930"/>
                  </a:lnTo>
                  <a:lnTo>
                    <a:pt x="487794" y="332930"/>
                  </a:lnTo>
                  <a:lnTo>
                    <a:pt x="487794" y="305358"/>
                  </a:lnTo>
                  <a:close/>
                </a:path>
                <a:path w="11541760" h="809625">
                  <a:moveTo>
                    <a:pt x="487794" y="232473"/>
                  </a:moveTo>
                  <a:lnTo>
                    <a:pt x="102844" y="232473"/>
                  </a:lnTo>
                  <a:lnTo>
                    <a:pt x="102844" y="260057"/>
                  </a:lnTo>
                  <a:lnTo>
                    <a:pt x="487794" y="260057"/>
                  </a:lnTo>
                  <a:lnTo>
                    <a:pt x="487794" y="232473"/>
                  </a:lnTo>
                  <a:close/>
                </a:path>
                <a:path w="11541760" h="809625">
                  <a:moveTo>
                    <a:pt x="582676" y="440601"/>
                  </a:moveTo>
                  <a:lnTo>
                    <a:pt x="537857" y="499300"/>
                  </a:lnTo>
                  <a:lnTo>
                    <a:pt x="537857" y="764971"/>
                  </a:lnTo>
                  <a:lnTo>
                    <a:pt x="44831" y="764971"/>
                  </a:lnTo>
                  <a:lnTo>
                    <a:pt x="44831" y="114325"/>
                  </a:lnTo>
                  <a:lnTo>
                    <a:pt x="97561" y="114325"/>
                  </a:lnTo>
                  <a:lnTo>
                    <a:pt x="97561" y="136563"/>
                  </a:lnTo>
                  <a:lnTo>
                    <a:pt x="99834" y="147802"/>
                  </a:lnTo>
                  <a:lnTo>
                    <a:pt x="106057" y="156984"/>
                  </a:lnTo>
                  <a:lnTo>
                    <a:pt x="115265" y="163182"/>
                  </a:lnTo>
                  <a:lnTo>
                    <a:pt x="126555" y="165455"/>
                  </a:lnTo>
                  <a:lnTo>
                    <a:pt x="137845" y="163182"/>
                  </a:lnTo>
                  <a:lnTo>
                    <a:pt x="147053" y="156984"/>
                  </a:lnTo>
                  <a:lnTo>
                    <a:pt x="153276" y="147802"/>
                  </a:lnTo>
                  <a:lnTo>
                    <a:pt x="155549" y="136563"/>
                  </a:lnTo>
                  <a:lnTo>
                    <a:pt x="155549" y="114325"/>
                  </a:lnTo>
                  <a:lnTo>
                    <a:pt x="262343" y="114325"/>
                  </a:lnTo>
                  <a:lnTo>
                    <a:pt x="262343" y="136563"/>
                  </a:lnTo>
                  <a:lnTo>
                    <a:pt x="264617" y="147802"/>
                  </a:lnTo>
                  <a:lnTo>
                    <a:pt x="270827" y="156984"/>
                  </a:lnTo>
                  <a:lnTo>
                    <a:pt x="280047" y="163182"/>
                  </a:lnTo>
                  <a:lnTo>
                    <a:pt x="291338" y="165455"/>
                  </a:lnTo>
                  <a:lnTo>
                    <a:pt x="302628" y="163182"/>
                  </a:lnTo>
                  <a:lnTo>
                    <a:pt x="311848" y="156984"/>
                  </a:lnTo>
                  <a:lnTo>
                    <a:pt x="318058" y="147802"/>
                  </a:lnTo>
                  <a:lnTo>
                    <a:pt x="320344" y="136563"/>
                  </a:lnTo>
                  <a:lnTo>
                    <a:pt x="320344" y="114325"/>
                  </a:lnTo>
                  <a:lnTo>
                    <a:pt x="434390" y="114325"/>
                  </a:lnTo>
                  <a:lnTo>
                    <a:pt x="434390" y="136563"/>
                  </a:lnTo>
                  <a:lnTo>
                    <a:pt x="436664" y="147802"/>
                  </a:lnTo>
                  <a:lnTo>
                    <a:pt x="442887" y="156984"/>
                  </a:lnTo>
                  <a:lnTo>
                    <a:pt x="452094" y="163182"/>
                  </a:lnTo>
                  <a:lnTo>
                    <a:pt x="463384" y="165455"/>
                  </a:lnTo>
                  <a:lnTo>
                    <a:pt x="474675" y="163182"/>
                  </a:lnTo>
                  <a:lnTo>
                    <a:pt x="483882" y="156984"/>
                  </a:lnTo>
                  <a:lnTo>
                    <a:pt x="490093" y="147802"/>
                  </a:lnTo>
                  <a:lnTo>
                    <a:pt x="492366" y="136563"/>
                  </a:lnTo>
                  <a:lnTo>
                    <a:pt x="492366" y="114325"/>
                  </a:lnTo>
                  <a:lnTo>
                    <a:pt x="537845" y="114325"/>
                  </a:lnTo>
                  <a:lnTo>
                    <a:pt x="537845" y="274472"/>
                  </a:lnTo>
                  <a:lnTo>
                    <a:pt x="582663" y="215785"/>
                  </a:lnTo>
                  <a:lnTo>
                    <a:pt x="582663" y="69672"/>
                  </a:lnTo>
                  <a:lnTo>
                    <a:pt x="492379" y="69672"/>
                  </a:lnTo>
                  <a:lnTo>
                    <a:pt x="492379" y="28879"/>
                  </a:lnTo>
                  <a:lnTo>
                    <a:pt x="490105" y="17640"/>
                  </a:lnTo>
                  <a:lnTo>
                    <a:pt x="483895" y="8458"/>
                  </a:lnTo>
                  <a:lnTo>
                    <a:pt x="474675" y="2260"/>
                  </a:lnTo>
                  <a:lnTo>
                    <a:pt x="463397" y="0"/>
                  </a:lnTo>
                  <a:lnTo>
                    <a:pt x="452107" y="2260"/>
                  </a:lnTo>
                  <a:lnTo>
                    <a:pt x="442887" y="8458"/>
                  </a:lnTo>
                  <a:lnTo>
                    <a:pt x="436676" y="17640"/>
                  </a:lnTo>
                  <a:lnTo>
                    <a:pt x="434390" y="28879"/>
                  </a:lnTo>
                  <a:lnTo>
                    <a:pt x="434390" y="69672"/>
                  </a:lnTo>
                  <a:lnTo>
                    <a:pt x="320344" y="69672"/>
                  </a:lnTo>
                  <a:lnTo>
                    <a:pt x="320344" y="28879"/>
                  </a:lnTo>
                  <a:lnTo>
                    <a:pt x="318058" y="17640"/>
                  </a:lnTo>
                  <a:lnTo>
                    <a:pt x="311848" y="8458"/>
                  </a:lnTo>
                  <a:lnTo>
                    <a:pt x="302628" y="2260"/>
                  </a:lnTo>
                  <a:lnTo>
                    <a:pt x="291338" y="0"/>
                  </a:lnTo>
                  <a:lnTo>
                    <a:pt x="280047" y="2260"/>
                  </a:lnTo>
                  <a:lnTo>
                    <a:pt x="270827" y="8458"/>
                  </a:lnTo>
                  <a:lnTo>
                    <a:pt x="264617" y="17640"/>
                  </a:lnTo>
                  <a:lnTo>
                    <a:pt x="262343" y="28879"/>
                  </a:lnTo>
                  <a:lnTo>
                    <a:pt x="262343" y="69672"/>
                  </a:lnTo>
                  <a:lnTo>
                    <a:pt x="155549" y="69672"/>
                  </a:lnTo>
                  <a:lnTo>
                    <a:pt x="155549" y="28879"/>
                  </a:lnTo>
                  <a:lnTo>
                    <a:pt x="153276" y="17640"/>
                  </a:lnTo>
                  <a:lnTo>
                    <a:pt x="147066" y="8458"/>
                  </a:lnTo>
                  <a:lnTo>
                    <a:pt x="137845" y="2260"/>
                  </a:lnTo>
                  <a:lnTo>
                    <a:pt x="126555" y="0"/>
                  </a:lnTo>
                  <a:lnTo>
                    <a:pt x="115265" y="2260"/>
                  </a:lnTo>
                  <a:lnTo>
                    <a:pt x="106045" y="8458"/>
                  </a:lnTo>
                  <a:lnTo>
                    <a:pt x="99834" y="17640"/>
                  </a:lnTo>
                  <a:lnTo>
                    <a:pt x="97561" y="28879"/>
                  </a:lnTo>
                  <a:lnTo>
                    <a:pt x="97561" y="69672"/>
                  </a:lnTo>
                  <a:lnTo>
                    <a:pt x="0" y="69672"/>
                  </a:lnTo>
                  <a:lnTo>
                    <a:pt x="0" y="809625"/>
                  </a:lnTo>
                  <a:lnTo>
                    <a:pt x="582676" y="809625"/>
                  </a:lnTo>
                  <a:lnTo>
                    <a:pt x="582676" y="440601"/>
                  </a:lnTo>
                  <a:close/>
                </a:path>
                <a:path w="11541760" h="809625">
                  <a:moveTo>
                    <a:pt x="704011" y="231978"/>
                  </a:moveTo>
                  <a:lnTo>
                    <a:pt x="643445" y="186067"/>
                  </a:lnTo>
                  <a:lnTo>
                    <a:pt x="329196" y="597496"/>
                  </a:lnTo>
                  <a:lnTo>
                    <a:pt x="389763" y="643407"/>
                  </a:lnTo>
                  <a:lnTo>
                    <a:pt x="704011" y="231978"/>
                  </a:lnTo>
                  <a:close/>
                </a:path>
                <a:path w="11541760" h="809625">
                  <a:moveTo>
                    <a:pt x="8518830" y="149364"/>
                  </a:moveTo>
                  <a:lnTo>
                    <a:pt x="8510143" y="104521"/>
                  </a:lnTo>
                  <a:lnTo>
                    <a:pt x="8486470" y="67894"/>
                  </a:lnTo>
                  <a:lnTo>
                    <a:pt x="8451355" y="43205"/>
                  </a:lnTo>
                  <a:lnTo>
                    <a:pt x="8408378" y="34150"/>
                  </a:lnTo>
                  <a:lnTo>
                    <a:pt x="7896212" y="34150"/>
                  </a:lnTo>
                  <a:lnTo>
                    <a:pt x="7853235" y="43205"/>
                  </a:lnTo>
                  <a:lnTo>
                    <a:pt x="7818120" y="67894"/>
                  </a:lnTo>
                  <a:lnTo>
                    <a:pt x="7794447" y="104521"/>
                  </a:lnTo>
                  <a:lnTo>
                    <a:pt x="7785773" y="149377"/>
                  </a:lnTo>
                  <a:lnTo>
                    <a:pt x="7785773" y="395566"/>
                  </a:lnTo>
                  <a:lnTo>
                    <a:pt x="7794447" y="440410"/>
                  </a:lnTo>
                  <a:lnTo>
                    <a:pt x="7818120" y="477037"/>
                  </a:lnTo>
                  <a:lnTo>
                    <a:pt x="7853235" y="501726"/>
                  </a:lnTo>
                  <a:lnTo>
                    <a:pt x="7896212" y="510794"/>
                  </a:lnTo>
                  <a:lnTo>
                    <a:pt x="7980731" y="510794"/>
                  </a:lnTo>
                  <a:lnTo>
                    <a:pt x="7980731" y="654329"/>
                  </a:lnTo>
                  <a:lnTo>
                    <a:pt x="7991068" y="659625"/>
                  </a:lnTo>
                  <a:lnTo>
                    <a:pt x="8117243" y="510806"/>
                  </a:lnTo>
                  <a:lnTo>
                    <a:pt x="8236839" y="510806"/>
                  </a:lnTo>
                  <a:lnTo>
                    <a:pt x="8235213" y="503758"/>
                  </a:lnTo>
                  <a:lnTo>
                    <a:pt x="8234273" y="496468"/>
                  </a:lnTo>
                  <a:lnTo>
                    <a:pt x="8234273" y="488911"/>
                  </a:lnTo>
                  <a:lnTo>
                    <a:pt x="8234273" y="289941"/>
                  </a:lnTo>
                  <a:lnTo>
                    <a:pt x="8241284" y="253682"/>
                  </a:lnTo>
                  <a:lnTo>
                    <a:pt x="8260410" y="224078"/>
                  </a:lnTo>
                  <a:lnTo>
                    <a:pt x="8288782" y="204114"/>
                  </a:lnTo>
                  <a:lnTo>
                    <a:pt x="8323529" y="196799"/>
                  </a:lnTo>
                  <a:lnTo>
                    <a:pt x="8518830" y="196799"/>
                  </a:lnTo>
                  <a:lnTo>
                    <a:pt x="8518830" y="149364"/>
                  </a:lnTo>
                  <a:close/>
                </a:path>
                <a:path w="11541760" h="809625">
                  <a:moveTo>
                    <a:pt x="8890673" y="322745"/>
                  </a:moveTo>
                  <a:lnTo>
                    <a:pt x="8884336" y="290042"/>
                  </a:lnTo>
                  <a:lnTo>
                    <a:pt x="8867089" y="263334"/>
                  </a:lnTo>
                  <a:lnTo>
                    <a:pt x="8841486" y="245325"/>
                  </a:lnTo>
                  <a:lnTo>
                    <a:pt x="8810142" y="238721"/>
                  </a:lnTo>
                  <a:lnTo>
                    <a:pt x="8365477" y="238721"/>
                  </a:lnTo>
                  <a:lnTo>
                    <a:pt x="8334121" y="245325"/>
                  </a:lnTo>
                  <a:lnTo>
                    <a:pt x="8308530" y="263334"/>
                  </a:lnTo>
                  <a:lnTo>
                    <a:pt x="8291271" y="290042"/>
                  </a:lnTo>
                  <a:lnTo>
                    <a:pt x="8284934" y="322745"/>
                  </a:lnTo>
                  <a:lnTo>
                    <a:pt x="8284934" y="544855"/>
                  </a:lnTo>
                  <a:lnTo>
                    <a:pt x="8291271" y="577545"/>
                  </a:lnTo>
                  <a:lnTo>
                    <a:pt x="8308530" y="604240"/>
                  </a:lnTo>
                  <a:lnTo>
                    <a:pt x="8334121" y="622249"/>
                  </a:lnTo>
                  <a:lnTo>
                    <a:pt x="8365477" y="628853"/>
                  </a:lnTo>
                  <a:lnTo>
                    <a:pt x="8577732" y="628853"/>
                  </a:lnTo>
                  <a:lnTo>
                    <a:pt x="8669693" y="737374"/>
                  </a:lnTo>
                  <a:lnTo>
                    <a:pt x="8677237" y="733488"/>
                  </a:lnTo>
                  <a:lnTo>
                    <a:pt x="8677237" y="628853"/>
                  </a:lnTo>
                  <a:lnTo>
                    <a:pt x="8810142" y="628853"/>
                  </a:lnTo>
                  <a:lnTo>
                    <a:pt x="8841486" y="622249"/>
                  </a:lnTo>
                  <a:lnTo>
                    <a:pt x="8867089" y="604240"/>
                  </a:lnTo>
                  <a:lnTo>
                    <a:pt x="8884336" y="577545"/>
                  </a:lnTo>
                  <a:lnTo>
                    <a:pt x="8890673" y="544855"/>
                  </a:lnTo>
                  <a:lnTo>
                    <a:pt x="8890673" y="322745"/>
                  </a:lnTo>
                  <a:close/>
                </a:path>
                <a:path w="11541760" h="809625">
                  <a:moveTo>
                    <a:pt x="11169396" y="187515"/>
                  </a:moveTo>
                  <a:lnTo>
                    <a:pt x="11160722" y="142671"/>
                  </a:lnTo>
                  <a:lnTo>
                    <a:pt x="11137036" y="106045"/>
                  </a:lnTo>
                  <a:lnTo>
                    <a:pt x="11101934" y="81356"/>
                  </a:lnTo>
                  <a:lnTo>
                    <a:pt x="11058957" y="72301"/>
                  </a:lnTo>
                  <a:lnTo>
                    <a:pt x="10546791" y="72301"/>
                  </a:lnTo>
                  <a:lnTo>
                    <a:pt x="10503802" y="81356"/>
                  </a:lnTo>
                  <a:lnTo>
                    <a:pt x="10468699" y="106045"/>
                  </a:lnTo>
                  <a:lnTo>
                    <a:pt x="10445026" y="142671"/>
                  </a:lnTo>
                  <a:lnTo>
                    <a:pt x="10436339" y="187528"/>
                  </a:lnTo>
                  <a:lnTo>
                    <a:pt x="10436339" y="433705"/>
                  </a:lnTo>
                  <a:lnTo>
                    <a:pt x="10445026" y="478548"/>
                  </a:lnTo>
                  <a:lnTo>
                    <a:pt x="10468699" y="515175"/>
                  </a:lnTo>
                  <a:lnTo>
                    <a:pt x="10503802" y="539877"/>
                  </a:lnTo>
                  <a:lnTo>
                    <a:pt x="10546791" y="548932"/>
                  </a:lnTo>
                  <a:lnTo>
                    <a:pt x="10631297" y="548932"/>
                  </a:lnTo>
                  <a:lnTo>
                    <a:pt x="10631297" y="692480"/>
                  </a:lnTo>
                  <a:lnTo>
                    <a:pt x="10641648" y="697763"/>
                  </a:lnTo>
                  <a:lnTo>
                    <a:pt x="10767809" y="548944"/>
                  </a:lnTo>
                  <a:lnTo>
                    <a:pt x="10887418" y="548944"/>
                  </a:lnTo>
                  <a:lnTo>
                    <a:pt x="10885780" y="541896"/>
                  </a:lnTo>
                  <a:lnTo>
                    <a:pt x="10884840" y="534606"/>
                  </a:lnTo>
                  <a:lnTo>
                    <a:pt x="10884840" y="527050"/>
                  </a:lnTo>
                  <a:lnTo>
                    <a:pt x="10884840" y="328079"/>
                  </a:lnTo>
                  <a:lnTo>
                    <a:pt x="10891863" y="291833"/>
                  </a:lnTo>
                  <a:lnTo>
                    <a:pt x="10910989" y="262229"/>
                  </a:lnTo>
                  <a:lnTo>
                    <a:pt x="10939361" y="242265"/>
                  </a:lnTo>
                  <a:lnTo>
                    <a:pt x="10974108" y="234950"/>
                  </a:lnTo>
                  <a:lnTo>
                    <a:pt x="11169396" y="234950"/>
                  </a:lnTo>
                  <a:lnTo>
                    <a:pt x="11169396" y="187515"/>
                  </a:lnTo>
                  <a:close/>
                </a:path>
                <a:path w="11541760" h="809625">
                  <a:moveTo>
                    <a:pt x="11541239" y="360895"/>
                  </a:moveTo>
                  <a:lnTo>
                    <a:pt x="11534915" y="328193"/>
                  </a:lnTo>
                  <a:lnTo>
                    <a:pt x="11517655" y="301485"/>
                  </a:lnTo>
                  <a:lnTo>
                    <a:pt x="11492065" y="283476"/>
                  </a:lnTo>
                  <a:lnTo>
                    <a:pt x="11460721" y="276872"/>
                  </a:lnTo>
                  <a:lnTo>
                    <a:pt x="11016056" y="276872"/>
                  </a:lnTo>
                  <a:lnTo>
                    <a:pt x="10984700" y="283476"/>
                  </a:lnTo>
                  <a:lnTo>
                    <a:pt x="10959097" y="301485"/>
                  </a:lnTo>
                  <a:lnTo>
                    <a:pt x="10941837" y="328193"/>
                  </a:lnTo>
                  <a:lnTo>
                    <a:pt x="10935513" y="360895"/>
                  </a:lnTo>
                  <a:lnTo>
                    <a:pt x="10935513" y="583006"/>
                  </a:lnTo>
                  <a:lnTo>
                    <a:pt x="10941837" y="615696"/>
                  </a:lnTo>
                  <a:lnTo>
                    <a:pt x="10959097" y="642391"/>
                  </a:lnTo>
                  <a:lnTo>
                    <a:pt x="10984700" y="660400"/>
                  </a:lnTo>
                  <a:lnTo>
                    <a:pt x="11016056" y="666991"/>
                  </a:lnTo>
                  <a:lnTo>
                    <a:pt x="11228299" y="666991"/>
                  </a:lnTo>
                  <a:lnTo>
                    <a:pt x="11320272" y="775512"/>
                  </a:lnTo>
                  <a:lnTo>
                    <a:pt x="11327803" y="771639"/>
                  </a:lnTo>
                  <a:lnTo>
                    <a:pt x="11327803" y="666991"/>
                  </a:lnTo>
                  <a:lnTo>
                    <a:pt x="11460721" y="666991"/>
                  </a:lnTo>
                  <a:lnTo>
                    <a:pt x="11492065" y="660400"/>
                  </a:lnTo>
                  <a:lnTo>
                    <a:pt x="11517655" y="642391"/>
                  </a:lnTo>
                  <a:lnTo>
                    <a:pt x="11534915" y="615696"/>
                  </a:lnTo>
                  <a:lnTo>
                    <a:pt x="11541239" y="583006"/>
                  </a:lnTo>
                  <a:lnTo>
                    <a:pt x="11541239" y="36089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45926" y="4905667"/>
              <a:ext cx="92551" cy="91746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920373" y="6045232"/>
            <a:ext cx="2362200" cy="108882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07340" marR="5080" algn="ctr">
              <a:lnSpc>
                <a:spcPct val="143400"/>
              </a:lnSpc>
              <a:spcBef>
                <a:spcPts val="90"/>
              </a:spcBef>
            </a:pPr>
            <a:r>
              <a:rPr lang="ru-RU" sz="1700" spc="130" dirty="0">
                <a:solidFill>
                  <a:srgbClr val="2E3C58"/>
                </a:solidFill>
                <a:latin typeface="Microsoft Sans Serif"/>
                <a:cs typeface="Microsoft Sans Serif"/>
              </a:rPr>
              <a:t>Факультативные </a:t>
            </a:r>
            <a:r>
              <a:rPr lang="ru-RU" sz="1700" spc="130" dirty="0" err="1">
                <a:solidFill>
                  <a:srgbClr val="2E3C58"/>
                </a:solidFill>
                <a:latin typeface="Microsoft Sans Serif"/>
                <a:cs typeface="Microsoft Sans Serif"/>
              </a:rPr>
              <a:t>воркшопы</a:t>
            </a:r>
            <a:r>
              <a:rPr lang="ru-RU" sz="1700" spc="130" dirty="0">
                <a:solidFill>
                  <a:srgbClr val="2E3C58"/>
                </a:solidFill>
                <a:latin typeface="Microsoft Sans Serif"/>
                <a:cs typeface="Microsoft Sans Serif"/>
              </a:rPr>
              <a:t> по дебатам</a:t>
            </a:r>
            <a:endParaRPr sz="1700" dirty="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73686" y="3651818"/>
            <a:ext cx="1456055" cy="3784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sz="2300" spc="260" dirty="0">
                <a:solidFill>
                  <a:srgbClr val="2E3C58"/>
                </a:solidFill>
                <a:latin typeface="Microsoft Sans Serif"/>
                <a:cs typeface="Microsoft Sans Serif"/>
              </a:rPr>
              <a:t>ЯНВАРЬ</a:t>
            </a:r>
            <a:endParaRPr sz="2300" dirty="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613973" y="6122542"/>
            <a:ext cx="2130428" cy="71474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58115" marR="5080" algn="ctr">
              <a:lnSpc>
                <a:spcPct val="143400"/>
              </a:lnSpc>
              <a:spcBef>
                <a:spcPts val="90"/>
              </a:spcBef>
            </a:pPr>
            <a:r>
              <a:rPr lang="ru-RU" sz="1700" spc="120" dirty="0" err="1">
                <a:solidFill>
                  <a:srgbClr val="2E3C58"/>
                </a:solidFill>
                <a:latin typeface="Microsoft Sans Serif"/>
                <a:cs typeface="Microsoft Sans Serif"/>
              </a:rPr>
              <a:t>Дедлайн</a:t>
            </a:r>
            <a:r>
              <a:rPr lang="ru-RU" sz="1700" spc="120" dirty="0">
                <a:solidFill>
                  <a:srgbClr val="2E3C58"/>
                </a:solidFill>
                <a:latin typeface="Microsoft Sans Serif"/>
                <a:cs typeface="Microsoft Sans Serif"/>
              </a:rPr>
              <a:t> по регистрации</a:t>
            </a:r>
            <a:endParaRPr lang="en" sz="1700" dirty="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38130" y="6935331"/>
            <a:ext cx="1682114" cy="108882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065" marR="5080" algn="ctr">
              <a:lnSpc>
                <a:spcPct val="143400"/>
              </a:lnSpc>
              <a:spcBef>
                <a:spcPts val="90"/>
              </a:spcBef>
            </a:pPr>
            <a:r>
              <a:rPr lang="ru-RU" sz="1700" spc="120" dirty="0">
                <a:solidFill>
                  <a:srgbClr val="2E3C58"/>
                </a:solidFill>
                <a:latin typeface="Microsoft Sans Serif"/>
                <a:cs typeface="Microsoft Sans Serif"/>
              </a:rPr>
              <a:t>Обсуждение дат дебатов с участниками</a:t>
            </a:r>
            <a:endParaRPr sz="1700" dirty="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062287" y="8122370"/>
            <a:ext cx="1682114" cy="34067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574675" marR="5080" indent="-562610">
              <a:lnSpc>
                <a:spcPct val="143400"/>
              </a:lnSpc>
              <a:spcBef>
                <a:spcPts val="90"/>
              </a:spcBef>
            </a:pPr>
            <a:r>
              <a:rPr lang="ru-RU" sz="1700" spc="105" dirty="0">
                <a:solidFill>
                  <a:srgbClr val="2E3C58"/>
                </a:solidFill>
                <a:latin typeface="Microsoft Sans Serif"/>
                <a:cs typeface="Microsoft Sans Serif"/>
              </a:rPr>
              <a:t>Анонс тем</a:t>
            </a:r>
            <a:endParaRPr sz="1700" dirty="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941085" y="3651818"/>
            <a:ext cx="1621790" cy="3784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sz="2300" dirty="0">
                <a:solidFill>
                  <a:srgbClr val="2E3C58"/>
                </a:solidFill>
                <a:latin typeface="Microsoft Sans Serif"/>
                <a:cs typeface="Microsoft Sans Serif"/>
              </a:rPr>
              <a:t>ФЕВРАЛЬ</a:t>
            </a:r>
            <a:endParaRPr sz="2300" dirty="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110226" y="6045232"/>
            <a:ext cx="2130428" cy="108882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8140" marR="5080" algn="ctr">
              <a:lnSpc>
                <a:spcPct val="143400"/>
              </a:lnSpc>
              <a:spcBef>
                <a:spcPts val="90"/>
              </a:spcBef>
            </a:pPr>
            <a:r>
              <a:rPr lang="ru-RU" sz="1700" spc="85" dirty="0">
                <a:solidFill>
                  <a:srgbClr val="2E3C58"/>
                </a:solidFill>
                <a:latin typeface="Microsoft Sans Serif"/>
                <a:cs typeface="Microsoft Sans Serif"/>
              </a:rPr>
              <a:t>Начало фазы командных соревнований</a:t>
            </a:r>
            <a:endParaRPr lang="en" sz="1700" dirty="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820429" y="3651818"/>
            <a:ext cx="1163320" cy="3784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sz="2300" spc="265" dirty="0">
                <a:solidFill>
                  <a:srgbClr val="2E3C58"/>
                </a:solidFill>
                <a:latin typeface="Microsoft Sans Serif"/>
                <a:cs typeface="Microsoft Sans Serif"/>
              </a:rPr>
              <a:t>МАРТ</a:t>
            </a:r>
            <a:endParaRPr sz="2300" dirty="0">
              <a:latin typeface="Microsoft Sans Serif"/>
              <a:cs typeface="Microsoft Sans Serif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998639" y="6045751"/>
            <a:ext cx="2130427" cy="108882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52400" marR="5080" algn="ctr">
              <a:lnSpc>
                <a:spcPct val="143400"/>
              </a:lnSpc>
              <a:spcBef>
                <a:spcPts val="90"/>
              </a:spcBef>
            </a:pPr>
            <a:r>
              <a:rPr lang="ru-RU" sz="1700" spc="100" dirty="0">
                <a:solidFill>
                  <a:srgbClr val="2E3C58"/>
                </a:solidFill>
                <a:latin typeface="Microsoft Sans Serif"/>
                <a:cs typeface="Microsoft Sans Serif"/>
              </a:rPr>
              <a:t>Продолжение командных соревнований</a:t>
            </a:r>
            <a:endParaRPr lang="en" sz="1700" dirty="0">
              <a:latin typeface="Microsoft Sans Serif"/>
              <a:cs typeface="Microsoft Sans Serif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405184" y="7340282"/>
            <a:ext cx="1498888" cy="278923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700" spc="130" dirty="0">
                <a:solidFill>
                  <a:srgbClr val="2E3C58"/>
                </a:solidFill>
                <a:latin typeface="Microsoft Sans Serif"/>
                <a:cs typeface="Microsoft Sans Serif"/>
              </a:rPr>
              <a:t>1</a:t>
            </a:r>
            <a:r>
              <a:rPr sz="1600" spc="130" dirty="0">
                <a:solidFill>
                  <a:srgbClr val="2E3C58"/>
                </a:solidFill>
                <a:latin typeface="Microsoft Sans Serif"/>
                <a:cs typeface="Microsoft Sans Serif"/>
              </a:rPr>
              <a:t>/</a:t>
            </a:r>
            <a:r>
              <a:rPr sz="1700" spc="130" dirty="0">
                <a:solidFill>
                  <a:srgbClr val="2E3C58"/>
                </a:solidFill>
                <a:latin typeface="Microsoft Sans Serif"/>
                <a:cs typeface="Microsoft Sans Serif"/>
              </a:rPr>
              <a:t>8</a:t>
            </a:r>
            <a:r>
              <a:rPr sz="1700" spc="-10" dirty="0">
                <a:solidFill>
                  <a:srgbClr val="2E3C58"/>
                </a:solidFill>
                <a:latin typeface="Microsoft Sans Serif"/>
                <a:cs typeface="Microsoft Sans Serif"/>
              </a:rPr>
              <a:t> </a:t>
            </a:r>
            <a:r>
              <a:rPr lang="ru-RU" sz="1700" spc="80" dirty="0">
                <a:solidFill>
                  <a:srgbClr val="2E3C58"/>
                </a:solidFill>
                <a:latin typeface="Microsoft Sans Serif"/>
                <a:cs typeface="Microsoft Sans Serif"/>
              </a:rPr>
              <a:t>финала</a:t>
            </a:r>
            <a:endParaRPr sz="1700" dirty="0">
              <a:latin typeface="Microsoft Sans Serif"/>
              <a:cs typeface="Microsoft Sans Serif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601545" y="3651818"/>
            <a:ext cx="1456054" cy="36804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sz="2300" spc="100" dirty="0">
                <a:solidFill>
                  <a:srgbClr val="2E3C58"/>
                </a:solidFill>
                <a:latin typeface="Microsoft Sans Serif"/>
                <a:cs typeface="Microsoft Sans Serif"/>
              </a:rPr>
              <a:t>АПРЕЛЬ</a:t>
            </a:r>
            <a:endParaRPr sz="2300" dirty="0">
              <a:latin typeface="Microsoft Sans Serif"/>
              <a:cs typeface="Microsoft Sans Serif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2245971" y="6296898"/>
            <a:ext cx="1298944" cy="278923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700" spc="130" dirty="0">
                <a:solidFill>
                  <a:srgbClr val="2E3C58"/>
                </a:solidFill>
                <a:latin typeface="Microsoft Sans Serif"/>
                <a:cs typeface="Microsoft Sans Serif"/>
              </a:rPr>
              <a:t>1</a:t>
            </a:r>
            <a:r>
              <a:rPr sz="1600" spc="130" dirty="0">
                <a:solidFill>
                  <a:srgbClr val="2E3C58"/>
                </a:solidFill>
                <a:latin typeface="Microsoft Sans Serif"/>
                <a:cs typeface="Microsoft Sans Serif"/>
              </a:rPr>
              <a:t>/</a:t>
            </a:r>
            <a:r>
              <a:rPr sz="1700" spc="130" dirty="0">
                <a:solidFill>
                  <a:srgbClr val="2E3C58"/>
                </a:solidFill>
                <a:latin typeface="Microsoft Sans Serif"/>
                <a:cs typeface="Microsoft Sans Serif"/>
              </a:rPr>
              <a:t>4</a:t>
            </a:r>
            <a:r>
              <a:rPr sz="1700" spc="-10" dirty="0">
                <a:solidFill>
                  <a:srgbClr val="2E3C58"/>
                </a:solidFill>
                <a:latin typeface="Microsoft Sans Serif"/>
                <a:cs typeface="Microsoft Sans Serif"/>
              </a:rPr>
              <a:t> </a:t>
            </a:r>
            <a:r>
              <a:rPr lang="ru-RU" sz="1700" spc="80" dirty="0">
                <a:solidFill>
                  <a:srgbClr val="2E3C58"/>
                </a:solidFill>
                <a:latin typeface="Microsoft Sans Serif"/>
                <a:cs typeface="Microsoft Sans Serif"/>
              </a:rPr>
              <a:t>финал</a:t>
            </a:r>
            <a:endParaRPr sz="1700" dirty="0">
              <a:latin typeface="Microsoft Sans Serif"/>
              <a:cs typeface="Microsoft Sans Serif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2245971" y="6844164"/>
            <a:ext cx="1176020" cy="26353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ru-RU" sz="1600" spc="80" dirty="0">
                <a:solidFill>
                  <a:srgbClr val="2E3C58"/>
                </a:solidFill>
                <a:latin typeface="Microsoft Sans Serif"/>
                <a:cs typeface="Microsoft Sans Serif"/>
              </a:rPr>
              <a:t>полуфинал</a:t>
            </a:r>
            <a:endParaRPr sz="1700" dirty="0">
              <a:latin typeface="Microsoft Sans Serif"/>
              <a:cs typeface="Microsoft Sans Serif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2358403" y="3651818"/>
            <a:ext cx="951156" cy="36804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sz="2300" spc="265" dirty="0">
                <a:solidFill>
                  <a:srgbClr val="2E3C58"/>
                </a:solidFill>
                <a:latin typeface="Microsoft Sans Serif"/>
                <a:cs typeface="Microsoft Sans Serif"/>
              </a:rPr>
              <a:t>МАЙ</a:t>
            </a:r>
            <a:endParaRPr sz="2300" dirty="0">
              <a:latin typeface="Microsoft Sans Serif"/>
              <a:cs typeface="Microsoft Sans Serif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5021940" y="6296898"/>
            <a:ext cx="903568" cy="278923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ru-RU" sz="1700" spc="-25" dirty="0" smtClean="0">
                <a:solidFill>
                  <a:srgbClr val="2E3C58"/>
                </a:solidFill>
                <a:latin typeface="Microsoft Sans Serif"/>
                <a:cs typeface="Microsoft Sans Serif"/>
              </a:rPr>
              <a:t>Финал</a:t>
            </a:r>
            <a:endParaRPr sz="1700" dirty="0">
              <a:latin typeface="Microsoft Sans Serif"/>
              <a:cs typeface="Microsoft Sans Serif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4933988" y="3649913"/>
            <a:ext cx="1163319" cy="36804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sz="2300" spc="260" dirty="0">
                <a:solidFill>
                  <a:srgbClr val="2E3C58"/>
                </a:solidFill>
                <a:latin typeface="Microsoft Sans Serif"/>
                <a:cs typeface="Microsoft Sans Serif"/>
              </a:rPr>
              <a:t>ИЮНЬ</a:t>
            </a:r>
            <a:endParaRPr sz="2300" dirty="0">
              <a:latin typeface="Microsoft Sans Serif"/>
              <a:cs typeface="Microsoft Sans Serif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5398660" y="535764"/>
            <a:ext cx="7813965" cy="82394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5250" b="0" i="0" spc="150" dirty="0" smtClean="0">
                <a:solidFill>
                  <a:srgbClr val="2E3C58"/>
                </a:solidFill>
                <a:latin typeface="Tahoma"/>
                <a:cs typeface="Tahoma"/>
              </a:rPr>
              <a:t>СРОКИ СОРЕВНОВАНИЙ</a:t>
            </a:r>
            <a:endParaRPr sz="5250" dirty="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542898" y="1413972"/>
            <a:ext cx="13202204" cy="44653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147820" marR="5080" indent="-4135754" algn="ctr">
              <a:lnSpc>
                <a:spcPct val="119900"/>
              </a:lnSpc>
              <a:spcBef>
                <a:spcPts val="95"/>
              </a:spcBef>
            </a:pPr>
            <a:r>
              <a:rPr lang="ru-RU" sz="2600" spc="175" dirty="0">
                <a:solidFill>
                  <a:srgbClr val="2E3C58"/>
                </a:solidFill>
                <a:latin typeface="Microsoft Sans Serif"/>
                <a:cs typeface="Microsoft Sans Serif"/>
              </a:rPr>
              <a:t>ожидаемой программы </a:t>
            </a:r>
            <a:r>
              <a:rPr lang="ru-RU" sz="2600" spc="175" dirty="0" smtClean="0">
                <a:solidFill>
                  <a:srgbClr val="2E3C58"/>
                </a:solidFill>
                <a:latin typeface="Microsoft Sans Serif"/>
                <a:cs typeface="Microsoft Sans Serif"/>
              </a:rPr>
              <a:t>соревнований</a:t>
            </a:r>
            <a:endParaRPr lang="ru-RU" sz="2600" spc="175" dirty="0">
              <a:solidFill>
                <a:srgbClr val="2E3C58"/>
              </a:solidFill>
              <a:latin typeface="Microsoft Sans Serif"/>
              <a:cs typeface="Microsoft Sans Serif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985089" y="8904286"/>
            <a:ext cx="10183790" cy="7603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43400"/>
              </a:lnSpc>
              <a:spcBef>
                <a:spcPts val="95"/>
              </a:spcBef>
            </a:pPr>
            <a:r>
              <a:rPr lang="ru-RU" sz="1700" spc="90" dirty="0" smtClean="0">
                <a:solidFill>
                  <a:srgbClr val="3B8B69"/>
                </a:solidFill>
                <a:latin typeface="Microsoft Sans Serif"/>
                <a:cs typeface="Microsoft Sans Serif"/>
              </a:rPr>
              <a:t>матчи </a:t>
            </a:r>
            <a:r>
              <a:rPr lang="ru-RU" sz="1700" spc="90" dirty="0">
                <a:solidFill>
                  <a:srgbClr val="3B8B69"/>
                </a:solidFill>
                <a:latin typeface="Microsoft Sans Serif"/>
                <a:cs typeface="Microsoft Sans Serif"/>
              </a:rPr>
              <a:t>проходят раз в две недели (с учетом праздников и различий между разными учебными годами по всему миру).</a:t>
            </a:r>
            <a:endParaRPr sz="1700" dirty="0">
              <a:latin typeface="Microsoft Sans Serif"/>
              <a:cs typeface="Microsoft Sans Serif"/>
            </a:endParaRPr>
          </a:p>
        </p:txBody>
      </p:sp>
      <p:pic>
        <p:nvPicPr>
          <p:cNvPr id="26" name="object 2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736990" y="8756629"/>
            <a:ext cx="1447799" cy="144779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00200" y="456823"/>
            <a:ext cx="15544799" cy="915240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97D323C-BA23-9C41-9611-BEA591815616}"/>
              </a:ext>
            </a:extLst>
          </p:cNvPr>
          <p:cNvSpPr txBox="1"/>
          <p:nvPr/>
        </p:nvSpPr>
        <p:spPr>
          <a:xfrm>
            <a:off x="4431633" y="516026"/>
            <a:ext cx="6509244" cy="10559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dirty="0"/>
              <a:t>ТУРНИРЫ С 17-32 КОМАНДАМИ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59314BB-24A5-934E-AEA9-EEE012AF52AF}"/>
              </a:ext>
            </a:extLst>
          </p:cNvPr>
          <p:cNvSpPr txBox="1"/>
          <p:nvPr/>
        </p:nvSpPr>
        <p:spPr>
          <a:xfrm>
            <a:off x="1990666" y="7916013"/>
            <a:ext cx="2746087" cy="19415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Мини-соревнования в группах по 4 университета. Очки суммируются за каждый матч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E73269A-D036-BF44-9E07-0137196493B9}"/>
              </a:ext>
            </a:extLst>
          </p:cNvPr>
          <p:cNvSpPr txBox="1"/>
          <p:nvPr/>
        </p:nvSpPr>
        <p:spPr>
          <a:xfrm>
            <a:off x="4940167" y="7916013"/>
            <a:ext cx="2440967" cy="19415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Отборочный тур: лучший результат каждого матча считается победителем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28A265D-FAAE-E942-95A4-FEFF00E69753}"/>
              </a:ext>
            </a:extLst>
          </p:cNvPr>
          <p:cNvSpPr txBox="1"/>
          <p:nvPr/>
        </p:nvSpPr>
        <p:spPr>
          <a:xfrm>
            <a:off x="7477426" y="7734035"/>
            <a:ext cx="2440967" cy="22481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Четвертьфинал проходит по принципу 1/8. Между собой соревнуются победители прошлых туров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F311F67-3AFF-0742-A550-DF49774F7274}"/>
              </a:ext>
            </a:extLst>
          </p:cNvPr>
          <p:cNvSpPr txBox="1"/>
          <p:nvPr/>
        </p:nvSpPr>
        <p:spPr>
          <a:xfrm>
            <a:off x="10020895" y="7734035"/>
            <a:ext cx="2258533" cy="19415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В полуфинале отбор в финал снова происходит по лучшему результату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519E224-F963-BA44-A907-9858BDD89B7B}"/>
              </a:ext>
            </a:extLst>
          </p:cNvPr>
          <p:cNvSpPr txBox="1"/>
          <p:nvPr/>
        </p:nvSpPr>
        <p:spPr>
          <a:xfrm>
            <a:off x="1600200" y="1760366"/>
            <a:ext cx="3551562" cy="919704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Стадия групповых турниров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D23380C-B5E1-1948-9316-66FB24AB514B}"/>
              </a:ext>
            </a:extLst>
          </p:cNvPr>
          <p:cNvSpPr txBox="1"/>
          <p:nvPr/>
        </p:nvSpPr>
        <p:spPr>
          <a:xfrm>
            <a:off x="5329047" y="1730545"/>
            <a:ext cx="1742719" cy="78345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</a:rPr>
              <a:t>1/8 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</a:rPr>
              <a:t>финал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DBC3945-F22B-A045-880B-1C91679099C9}"/>
              </a:ext>
            </a:extLst>
          </p:cNvPr>
          <p:cNvSpPr txBox="1"/>
          <p:nvPr/>
        </p:nvSpPr>
        <p:spPr>
          <a:xfrm>
            <a:off x="7616176" y="1760366"/>
            <a:ext cx="1742720" cy="78345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</a:rPr>
              <a:t>1/4 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</a:rPr>
              <a:t>финал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BDA569A-E84B-8F44-9D45-1DF54FA7C79E}"/>
              </a:ext>
            </a:extLst>
          </p:cNvPr>
          <p:cNvSpPr txBox="1"/>
          <p:nvPr/>
        </p:nvSpPr>
        <p:spPr>
          <a:xfrm>
            <a:off x="9918392" y="3016296"/>
            <a:ext cx="2258533" cy="44282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</a:rPr>
              <a:t>Полуфиналы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800483F-2554-254C-A3F3-945C611057E9}"/>
              </a:ext>
            </a:extLst>
          </p:cNvPr>
          <p:cNvSpPr txBox="1"/>
          <p:nvPr/>
        </p:nvSpPr>
        <p:spPr>
          <a:xfrm>
            <a:off x="12279428" y="2990748"/>
            <a:ext cx="2221191" cy="44282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</a:rPr>
              <a:t>ФИНАЛ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5668" y="3301934"/>
            <a:ext cx="2353426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200" b="1" spc="-95" dirty="0">
                <a:solidFill>
                  <a:srgbClr val="2E3C58"/>
                </a:solidFill>
                <a:latin typeface="Tahoma"/>
                <a:cs typeface="Tahoma"/>
              </a:rPr>
              <a:t>ПРАВИЛА</a:t>
            </a:r>
            <a:endParaRPr sz="3200" dirty="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26136" y="5"/>
            <a:ext cx="7760475" cy="549537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751809" y="6516249"/>
            <a:ext cx="114300" cy="11429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1049000" y="6271397"/>
            <a:ext cx="7646174" cy="3504549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sz="2700" spc="120" dirty="0">
                <a:solidFill>
                  <a:srgbClr val="1C4953"/>
                </a:solidFill>
                <a:latin typeface="Microsoft Sans Serif"/>
                <a:cs typeface="Microsoft Sans Serif"/>
              </a:rPr>
              <a:t>1</a:t>
            </a:r>
            <a:r>
              <a:rPr sz="2700" spc="40" dirty="0">
                <a:solidFill>
                  <a:srgbClr val="1C4953"/>
                </a:solidFill>
                <a:latin typeface="Microsoft Sans Serif"/>
                <a:cs typeface="Microsoft Sans Serif"/>
              </a:rPr>
              <a:t> </a:t>
            </a:r>
            <a:r>
              <a:rPr lang="ru-RU" sz="2700" spc="170" dirty="0">
                <a:solidFill>
                  <a:srgbClr val="1C4953"/>
                </a:solidFill>
                <a:latin typeface="Microsoft Sans Serif"/>
                <a:cs typeface="Microsoft Sans Serif"/>
              </a:rPr>
              <a:t>матч</a:t>
            </a:r>
            <a:r>
              <a:rPr sz="2700" spc="40" dirty="0">
                <a:solidFill>
                  <a:srgbClr val="1C4953"/>
                </a:solidFill>
                <a:latin typeface="Microsoft Sans Serif"/>
                <a:cs typeface="Microsoft Sans Serif"/>
              </a:rPr>
              <a:t> </a:t>
            </a:r>
            <a:r>
              <a:rPr sz="2500" spc="160" dirty="0">
                <a:solidFill>
                  <a:srgbClr val="1C4953"/>
                </a:solidFill>
                <a:latin typeface="Microsoft Sans Serif"/>
                <a:cs typeface="Microsoft Sans Serif"/>
              </a:rPr>
              <a:t>=</a:t>
            </a:r>
            <a:r>
              <a:rPr sz="2500" spc="90" dirty="0">
                <a:solidFill>
                  <a:srgbClr val="1C4953"/>
                </a:solidFill>
                <a:latin typeface="Microsoft Sans Serif"/>
                <a:cs typeface="Microsoft Sans Serif"/>
              </a:rPr>
              <a:t> </a:t>
            </a:r>
            <a:r>
              <a:rPr sz="2700" spc="160" dirty="0">
                <a:solidFill>
                  <a:srgbClr val="1C4953"/>
                </a:solidFill>
                <a:latin typeface="Microsoft Sans Serif"/>
                <a:cs typeface="Microsoft Sans Serif"/>
              </a:rPr>
              <a:t>30</a:t>
            </a:r>
            <a:r>
              <a:rPr sz="2700" spc="40" dirty="0">
                <a:solidFill>
                  <a:srgbClr val="1C4953"/>
                </a:solidFill>
                <a:latin typeface="Microsoft Sans Serif"/>
                <a:cs typeface="Microsoft Sans Serif"/>
              </a:rPr>
              <a:t> </a:t>
            </a:r>
            <a:r>
              <a:rPr lang="ru-RU" sz="2700" spc="155" dirty="0">
                <a:solidFill>
                  <a:srgbClr val="1C4953"/>
                </a:solidFill>
                <a:latin typeface="Microsoft Sans Serif"/>
                <a:cs typeface="Microsoft Sans Serif"/>
              </a:rPr>
              <a:t>минут</a:t>
            </a:r>
            <a:endParaRPr sz="2700" dirty="0">
              <a:latin typeface="Microsoft Sans Serif"/>
              <a:cs typeface="Microsoft Sans Serif"/>
            </a:endParaRPr>
          </a:p>
          <a:p>
            <a:pPr marL="12700" marR="718185">
              <a:lnSpc>
                <a:spcPct val="120400"/>
              </a:lnSpc>
            </a:pPr>
            <a:r>
              <a:rPr lang="ru-RU" sz="2700" spc="165" dirty="0" smtClean="0">
                <a:solidFill>
                  <a:srgbClr val="1C4953"/>
                </a:solidFill>
                <a:latin typeface="Microsoft Sans Serif"/>
                <a:cs typeface="Microsoft Sans Serif"/>
              </a:rPr>
              <a:t>Высказываются </a:t>
            </a:r>
            <a:r>
              <a:rPr lang="ru-RU" sz="2700" spc="165" dirty="0" smtClean="0">
                <a:solidFill>
                  <a:srgbClr val="1C4953"/>
                </a:solidFill>
                <a:latin typeface="Microsoft Sans Serif"/>
                <a:cs typeface="Microsoft Sans Serif"/>
              </a:rPr>
              <a:t>позиции </a:t>
            </a:r>
            <a:r>
              <a:rPr lang="ru-RU" sz="2700" spc="165" dirty="0">
                <a:solidFill>
                  <a:srgbClr val="1C4953"/>
                </a:solidFill>
                <a:latin typeface="Microsoft Sans Serif"/>
                <a:cs typeface="Microsoft Sans Serif"/>
              </a:rPr>
              <a:t>«за» и «против» </a:t>
            </a:r>
            <a:r>
              <a:rPr lang="ru-RU" sz="2700" spc="165" dirty="0" smtClean="0">
                <a:solidFill>
                  <a:srgbClr val="1C4953"/>
                </a:solidFill>
                <a:latin typeface="Microsoft Sans Serif"/>
                <a:cs typeface="Microsoft Sans Serif"/>
              </a:rPr>
              <a:t> </a:t>
            </a:r>
            <a:r>
              <a:rPr lang="ru-RU" sz="2700" spc="165" dirty="0">
                <a:solidFill>
                  <a:srgbClr val="1C4953"/>
                </a:solidFill>
                <a:latin typeface="Microsoft Sans Serif"/>
                <a:cs typeface="Microsoft Sans Serif"/>
              </a:rPr>
              <a:t>в самом начале матча</a:t>
            </a:r>
          </a:p>
          <a:p>
            <a:pPr marL="12700" marR="718185">
              <a:lnSpc>
                <a:spcPct val="120400"/>
              </a:lnSpc>
            </a:pPr>
            <a:r>
              <a:rPr lang="ru-RU" sz="2700" spc="165" dirty="0">
                <a:solidFill>
                  <a:srgbClr val="1C4953"/>
                </a:solidFill>
                <a:latin typeface="Microsoft Sans Serif"/>
                <a:cs typeface="Microsoft Sans Serif"/>
              </a:rPr>
              <a:t>судьями являются преподаватели участвующих университетов, аспиранты, студенты или гости от наших партнеров</a:t>
            </a:r>
            <a:endParaRPr sz="2700" dirty="0">
              <a:latin typeface="Microsoft Sans Serif"/>
              <a:cs typeface="Microsoft Sans Serif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751809" y="6972300"/>
            <a:ext cx="114300" cy="11429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756526" y="7942734"/>
            <a:ext cx="114300" cy="114299"/>
          </a:xfrm>
          <a:prstGeom prst="rect">
            <a:avLst/>
          </a:prstGeom>
        </p:spPr>
      </p:pic>
      <p:graphicFrame>
        <p:nvGraphicFramePr>
          <p:cNvPr id="9" name="objec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0688647"/>
              </p:ext>
            </p:extLst>
          </p:nvPr>
        </p:nvGraphicFramePr>
        <p:xfrm>
          <a:off x="-22472" y="4017390"/>
          <a:ext cx="10343186" cy="63642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71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5677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8294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4608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35069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48955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600075">
                <a:tc gridSpan="3">
                  <a:txBody>
                    <a:bodyPr/>
                    <a:lstStyle/>
                    <a:p>
                      <a:pPr marL="250190">
                        <a:lnSpc>
                          <a:spcPct val="100000"/>
                        </a:lnSpc>
                        <a:spcBef>
                          <a:spcPts val="1250"/>
                        </a:spcBef>
                      </a:pPr>
                      <a:r>
                        <a:rPr lang="ru-RU" sz="2200" i="1" spc="60" dirty="0">
                          <a:solidFill>
                            <a:srgbClr val="F5F5E8"/>
                          </a:solidFill>
                          <a:latin typeface="Arial"/>
                          <a:cs typeface="Arial"/>
                        </a:rPr>
                        <a:t>Начальные позиции</a:t>
                      </a:r>
                      <a:endParaRPr lang="en" sz="2200" dirty="0">
                        <a:latin typeface="Arial"/>
                        <a:cs typeface="Arial"/>
                      </a:endParaRPr>
                    </a:p>
                  </a:txBody>
                  <a:tcPr marL="0" marR="0" marT="158750" marB="0">
                    <a:lnR w="28575">
                      <a:solidFill>
                        <a:srgbClr val="1C4953"/>
                      </a:solidFill>
                      <a:prstDash val="solid"/>
                    </a:lnR>
                    <a:solidFill>
                      <a:srgbClr val="D4734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R="86360" algn="ctr">
                        <a:lnSpc>
                          <a:spcPct val="100000"/>
                        </a:lnSpc>
                        <a:spcBef>
                          <a:spcPts val="1250"/>
                        </a:spcBef>
                      </a:pPr>
                      <a:r>
                        <a:rPr lang="ru-RU" sz="2200" i="1" spc="30" dirty="0">
                          <a:solidFill>
                            <a:srgbClr val="F5F5E8"/>
                          </a:solidFill>
                          <a:latin typeface="Arial"/>
                          <a:cs typeface="Arial"/>
                        </a:rPr>
                        <a:t>Опровержение</a:t>
                      </a:r>
                      <a:endParaRPr lang="en" sz="2200" dirty="0">
                        <a:latin typeface="Arial"/>
                        <a:cs typeface="Arial"/>
                      </a:endParaRPr>
                    </a:p>
                  </a:txBody>
                  <a:tcPr marL="0" marR="0" marT="158750" marB="0">
                    <a:lnL w="28575">
                      <a:solidFill>
                        <a:srgbClr val="1C4953"/>
                      </a:solidFill>
                      <a:prstDash val="solid"/>
                    </a:lnL>
                    <a:lnR w="28575">
                      <a:solidFill>
                        <a:srgbClr val="1C4953"/>
                      </a:solidFill>
                      <a:prstDash val="solid"/>
                    </a:lnR>
                    <a:solidFill>
                      <a:srgbClr val="D4734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5445">
                        <a:lnSpc>
                          <a:spcPct val="100000"/>
                        </a:lnSpc>
                        <a:spcBef>
                          <a:spcPts val="1250"/>
                        </a:spcBef>
                      </a:pPr>
                      <a:r>
                        <a:rPr lang="ru-RU" sz="2200" i="1" spc="35" dirty="0">
                          <a:solidFill>
                            <a:srgbClr val="F5F5E8"/>
                          </a:solidFill>
                          <a:latin typeface="Arial"/>
                          <a:cs typeface="Arial"/>
                        </a:rPr>
                        <a:t>Заключение</a:t>
                      </a:r>
                      <a:endParaRPr lang="en" sz="2200" dirty="0">
                        <a:latin typeface="Arial"/>
                        <a:cs typeface="Arial"/>
                      </a:endParaRPr>
                    </a:p>
                  </a:txBody>
                  <a:tcPr marL="0" marR="0" marT="158750" marB="0">
                    <a:lnL w="28575">
                      <a:solidFill>
                        <a:srgbClr val="1C4953"/>
                      </a:solidFill>
                      <a:prstDash val="solid"/>
                    </a:lnL>
                    <a:solidFill>
                      <a:srgbClr val="D4734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63662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1C495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98145">
                        <a:lnSpc>
                          <a:spcPts val="3860"/>
                        </a:lnSpc>
                        <a:tabLst>
                          <a:tab pos="3136265" algn="l"/>
                        </a:tabLst>
                      </a:pPr>
                      <a:r>
                        <a:rPr lang="ru-RU" sz="2800" i="1" spc="-90" dirty="0">
                          <a:solidFill>
                            <a:srgbClr val="F5F5E8"/>
                          </a:solidFill>
                          <a:latin typeface="Arial"/>
                          <a:cs typeface="Arial"/>
                        </a:rPr>
                        <a:t>КОМАНДА</a:t>
                      </a:r>
                      <a:r>
                        <a:rPr sz="2800" i="1" spc="-95" dirty="0">
                          <a:solidFill>
                            <a:srgbClr val="F5F5E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i="1" spc="-385" dirty="0">
                          <a:solidFill>
                            <a:srgbClr val="F5F5E8"/>
                          </a:solidFill>
                          <a:latin typeface="Arial"/>
                          <a:cs typeface="Arial"/>
                        </a:rPr>
                        <a:t>B</a:t>
                      </a:r>
                      <a:r>
                        <a:rPr lang="ru-RU" sz="2800" i="1" spc="-385" dirty="0">
                          <a:solidFill>
                            <a:srgbClr val="F5F5E8"/>
                          </a:solidFill>
                          <a:latin typeface="Arial"/>
                          <a:cs typeface="Arial"/>
                        </a:rPr>
                        <a:t>          </a:t>
                      </a:r>
                      <a:r>
                        <a:rPr lang="ru-RU" sz="2800" i="1" spc="-90" dirty="0">
                          <a:solidFill>
                            <a:srgbClr val="F5F5E8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lang="ru-RU" sz="2800" i="1" spc="-135" dirty="0">
                          <a:solidFill>
                            <a:srgbClr val="F5F5E8"/>
                          </a:solidFill>
                          <a:latin typeface="Arial"/>
                          <a:cs typeface="Arial"/>
                        </a:rPr>
                        <a:t>ОМАНДА </a:t>
                      </a:r>
                      <a:r>
                        <a:rPr sz="2800" i="1" spc="80" dirty="0">
                          <a:solidFill>
                            <a:srgbClr val="F5F5E8"/>
                          </a:solidFill>
                          <a:latin typeface="Arial"/>
                          <a:cs typeface="Arial"/>
                        </a:rPr>
                        <a:t>A</a:t>
                      </a:r>
                      <a:endParaRPr sz="2800" dirty="0">
                        <a:latin typeface="Arial"/>
                        <a:cs typeface="Arial"/>
                      </a:endParaRPr>
                    </a:p>
                  </a:txBody>
                  <a:tcPr marL="0" marR="0" marT="0" marB="0" vert="vert270">
                    <a:lnR w="28575">
                      <a:solidFill>
                        <a:srgbClr val="1C4953"/>
                      </a:solidFill>
                      <a:prstDash val="solid"/>
                    </a:lnR>
                    <a:solidFill>
                      <a:srgbClr val="6CA88E"/>
                    </a:solidFill>
                  </a:tcPr>
                </a:tc>
                <a:tc>
                  <a:txBody>
                    <a:bodyPr/>
                    <a:lstStyle/>
                    <a:p>
                      <a:pPr marL="191135" marR="355600">
                        <a:lnSpc>
                          <a:spcPct val="113300"/>
                        </a:lnSpc>
                        <a:spcBef>
                          <a:spcPts val="775"/>
                        </a:spcBef>
                      </a:pPr>
                      <a:r>
                        <a:rPr lang="ru-RU" sz="2200" i="1" spc="-45" dirty="0">
                          <a:solidFill>
                            <a:srgbClr val="1C4953"/>
                          </a:solidFill>
                          <a:latin typeface="Arial"/>
                          <a:cs typeface="Arial"/>
                        </a:rPr>
                        <a:t>У команды будет 4 минуты для выступления  с позиции «за».</a:t>
                      </a:r>
                      <a:endParaRPr sz="2200" dirty="0">
                        <a:latin typeface="Arial"/>
                        <a:cs typeface="Arial"/>
                      </a:endParaRPr>
                    </a:p>
                  </a:txBody>
                  <a:tcPr marL="0" marR="0" marT="98425" marB="0">
                    <a:lnL w="28575">
                      <a:solidFill>
                        <a:srgbClr val="1C4953"/>
                      </a:solidFill>
                      <a:prstDash val="solid"/>
                    </a:lnL>
                    <a:lnR w="28575">
                      <a:solidFill>
                        <a:srgbClr val="1C4953"/>
                      </a:solidFill>
                      <a:prstDash val="solid"/>
                    </a:lnR>
                    <a:solidFill>
                      <a:srgbClr val="6CA88E"/>
                    </a:solidFill>
                  </a:tcPr>
                </a:tc>
                <a:tc>
                  <a:txBody>
                    <a:bodyPr/>
                    <a:lstStyle/>
                    <a:p>
                      <a:pPr marL="173355" marR="314960">
                        <a:lnSpc>
                          <a:spcPct val="113300"/>
                        </a:lnSpc>
                        <a:spcBef>
                          <a:spcPts val="775"/>
                        </a:spcBef>
                      </a:pPr>
                      <a:r>
                        <a:rPr lang="ru-RU" sz="2000" i="1" spc="-5" dirty="0">
                          <a:solidFill>
                            <a:srgbClr val="1C4953"/>
                          </a:solidFill>
                          <a:latin typeface="Arial"/>
                          <a:cs typeface="Arial"/>
                        </a:rPr>
                        <a:t>У 1-го спикера есть 2 минуты на то, чтобы представить аргументы и начать опровержение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98425" marB="0">
                    <a:lnL w="28575">
                      <a:solidFill>
                        <a:srgbClr val="1C4953"/>
                      </a:solidFill>
                      <a:prstDash val="solid"/>
                    </a:lnL>
                    <a:lnR w="28575">
                      <a:solidFill>
                        <a:srgbClr val="1C4953"/>
                      </a:solidFill>
                      <a:prstDash val="solid"/>
                    </a:lnR>
                    <a:solidFill>
                      <a:srgbClr val="6CA88E"/>
                    </a:solidFill>
                  </a:tcPr>
                </a:tc>
                <a:tc>
                  <a:txBody>
                    <a:bodyPr/>
                    <a:lstStyle/>
                    <a:p>
                      <a:pPr marL="202565" marR="222885">
                        <a:lnSpc>
                          <a:spcPct val="113300"/>
                        </a:lnSpc>
                        <a:spcBef>
                          <a:spcPts val="775"/>
                        </a:spcBef>
                      </a:pPr>
                      <a:r>
                        <a:rPr lang="ru-RU" sz="2000" i="1" spc="5" dirty="0">
                          <a:solidFill>
                            <a:srgbClr val="1C4953"/>
                          </a:solidFill>
                          <a:latin typeface="Arial"/>
                          <a:cs typeface="Arial"/>
                        </a:rPr>
                        <a:t>У 2-го спикера есть 2 минуты для опровержения и представления новых моментов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98425" marB="0">
                    <a:lnL w="28575">
                      <a:solidFill>
                        <a:srgbClr val="1C4953"/>
                      </a:solidFill>
                      <a:prstDash val="solid"/>
                    </a:lnL>
                    <a:lnR w="28575">
                      <a:solidFill>
                        <a:srgbClr val="1C4953"/>
                      </a:solidFill>
                      <a:prstDash val="solid"/>
                    </a:lnR>
                    <a:solidFill>
                      <a:srgbClr val="6CA88E"/>
                    </a:solidFill>
                  </a:tcPr>
                </a:tc>
                <a:tc>
                  <a:txBody>
                    <a:bodyPr/>
                    <a:lstStyle/>
                    <a:p>
                      <a:pPr marL="252095" marR="248285">
                        <a:lnSpc>
                          <a:spcPct val="113300"/>
                        </a:lnSpc>
                        <a:spcBef>
                          <a:spcPts val="595"/>
                        </a:spcBef>
                      </a:pPr>
                      <a:r>
                        <a:rPr lang="ru-RU" sz="2200" i="1" spc="55" dirty="0">
                          <a:solidFill>
                            <a:srgbClr val="1C4953"/>
                          </a:solidFill>
                          <a:latin typeface="Arial"/>
                          <a:cs typeface="Arial"/>
                        </a:rPr>
                        <a:t>У 3-го спикера есть 2 минуты на опровержение и обобщение аргументов</a:t>
                      </a:r>
                      <a:endParaRPr sz="2200" dirty="0">
                        <a:latin typeface="Arial"/>
                        <a:cs typeface="Arial"/>
                      </a:endParaRPr>
                    </a:p>
                  </a:txBody>
                  <a:tcPr marL="0" marR="0" marT="75565" marB="0">
                    <a:lnL w="28575">
                      <a:solidFill>
                        <a:srgbClr val="1C4953"/>
                      </a:solidFill>
                      <a:prstDash val="solid"/>
                    </a:lnL>
                    <a:solidFill>
                      <a:srgbClr val="6CA8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4684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1C495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vert270">
                    <a:lnR w="28575">
                      <a:solidFill>
                        <a:srgbClr val="1C4953"/>
                      </a:solidFill>
                      <a:prstDash val="solid"/>
                    </a:lnR>
                    <a:solidFill>
                      <a:srgbClr val="6CA88E"/>
                    </a:solidFill>
                  </a:tcPr>
                </a:tc>
                <a:tc>
                  <a:txBody>
                    <a:bodyPr/>
                    <a:lstStyle/>
                    <a:p>
                      <a:pPr marL="191135" marR="355600">
                        <a:lnSpc>
                          <a:spcPct val="113300"/>
                        </a:lnSpc>
                        <a:spcBef>
                          <a:spcPts val="775"/>
                        </a:spcBef>
                      </a:pPr>
                      <a:r>
                        <a:rPr lang="ru-RU" sz="2200" i="1" spc="-45" dirty="0">
                          <a:solidFill>
                            <a:srgbClr val="1C4953"/>
                          </a:solidFill>
                          <a:latin typeface="Arial"/>
                          <a:cs typeface="Arial"/>
                        </a:rPr>
                        <a:t>У команды будет 4 минуты для выступления  с позиции «против».</a:t>
                      </a:r>
                      <a:endParaRPr lang="ru-RU" sz="2200" dirty="0">
                        <a:latin typeface="Arial"/>
                        <a:cs typeface="Arial"/>
                      </a:endParaRPr>
                    </a:p>
                  </a:txBody>
                  <a:tcPr marL="0" marR="0" marT="154940" marB="0">
                    <a:lnL w="28575">
                      <a:solidFill>
                        <a:srgbClr val="1C4953"/>
                      </a:solidFill>
                      <a:prstDash val="solid"/>
                    </a:lnL>
                    <a:lnR w="28575">
                      <a:solidFill>
                        <a:srgbClr val="1C4953"/>
                      </a:solidFill>
                      <a:prstDash val="solid"/>
                    </a:lnR>
                    <a:solidFill>
                      <a:srgbClr val="6CA88E"/>
                    </a:solidFill>
                  </a:tcPr>
                </a:tc>
                <a:tc>
                  <a:txBody>
                    <a:bodyPr/>
                    <a:lstStyle/>
                    <a:p>
                      <a:pPr marL="173355" marR="314960">
                        <a:lnSpc>
                          <a:spcPct val="113300"/>
                        </a:lnSpc>
                        <a:spcBef>
                          <a:spcPts val="775"/>
                        </a:spcBef>
                      </a:pPr>
                      <a:r>
                        <a:rPr lang="ru-RU" sz="2000" i="1" spc="-5" dirty="0">
                          <a:solidFill>
                            <a:srgbClr val="1C4953"/>
                          </a:solidFill>
                          <a:latin typeface="Arial"/>
                          <a:cs typeface="Arial"/>
                        </a:rPr>
                        <a:t>У 1-го спикера есть 2 минуты на то, чтобы представить аргументы и начать опровержение</a:t>
                      </a:r>
                      <a:endParaRPr lang="ru-RU" sz="2000" dirty="0">
                        <a:latin typeface="Arial"/>
                        <a:cs typeface="Arial"/>
                      </a:endParaRPr>
                    </a:p>
                  </a:txBody>
                  <a:tcPr marL="0" marR="0" marT="154940" marB="0">
                    <a:lnL w="28575">
                      <a:solidFill>
                        <a:srgbClr val="1C4953"/>
                      </a:solidFill>
                      <a:prstDash val="solid"/>
                    </a:lnL>
                    <a:lnR w="28575">
                      <a:solidFill>
                        <a:srgbClr val="1C4953"/>
                      </a:solidFill>
                      <a:prstDash val="solid"/>
                    </a:lnR>
                    <a:solidFill>
                      <a:srgbClr val="6CA88E"/>
                    </a:solidFill>
                  </a:tcPr>
                </a:tc>
                <a:tc>
                  <a:txBody>
                    <a:bodyPr/>
                    <a:lstStyle/>
                    <a:p>
                      <a:pPr marL="202565" marR="222885">
                        <a:lnSpc>
                          <a:spcPct val="113300"/>
                        </a:lnSpc>
                        <a:spcBef>
                          <a:spcPts val="1220"/>
                        </a:spcBef>
                      </a:pPr>
                      <a:r>
                        <a:rPr lang="ru-RU" sz="2000" i="1" spc="5" dirty="0">
                          <a:solidFill>
                            <a:srgbClr val="1C4953"/>
                          </a:solidFill>
                          <a:latin typeface="Arial"/>
                          <a:cs typeface="Arial"/>
                        </a:rPr>
                        <a:t>У 2-го спикера есть 2 минуты для опровержения и представления новых моментов</a:t>
                      </a:r>
                    </a:p>
                  </a:txBody>
                  <a:tcPr marL="0" marR="0" marT="154940" marB="0">
                    <a:lnL w="28575">
                      <a:solidFill>
                        <a:srgbClr val="1C4953"/>
                      </a:solidFill>
                      <a:prstDash val="solid"/>
                    </a:lnL>
                    <a:lnR w="28575">
                      <a:solidFill>
                        <a:srgbClr val="1C4953"/>
                      </a:solidFill>
                      <a:prstDash val="solid"/>
                    </a:lnR>
                    <a:solidFill>
                      <a:srgbClr val="6CA88E"/>
                    </a:solidFill>
                  </a:tcPr>
                </a:tc>
                <a:tc>
                  <a:txBody>
                    <a:bodyPr/>
                    <a:lstStyle/>
                    <a:p>
                      <a:pPr marL="252095" marR="248285">
                        <a:lnSpc>
                          <a:spcPct val="113300"/>
                        </a:lnSpc>
                        <a:spcBef>
                          <a:spcPts val="595"/>
                        </a:spcBef>
                      </a:pPr>
                      <a:r>
                        <a:rPr lang="ru-RU" sz="2200" i="1" spc="55" dirty="0">
                          <a:solidFill>
                            <a:srgbClr val="1C4953"/>
                          </a:solidFill>
                          <a:latin typeface="Arial"/>
                          <a:cs typeface="Arial"/>
                        </a:rPr>
                        <a:t>У 3-го спикера есть 2 минуты на опровержение и обобщение аргументов</a:t>
                      </a:r>
                      <a:endParaRPr lang="ru-RU" sz="2200" dirty="0">
                        <a:latin typeface="Arial"/>
                        <a:cs typeface="Arial"/>
                      </a:endParaRPr>
                    </a:p>
                  </a:txBody>
                  <a:tcPr marL="0" marR="0" marT="154940" marB="0">
                    <a:lnL w="28575">
                      <a:solidFill>
                        <a:srgbClr val="1C4953"/>
                      </a:solidFill>
                      <a:prstDash val="solid"/>
                    </a:lnL>
                    <a:solidFill>
                      <a:srgbClr val="6CA8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170389" y="9137819"/>
            <a:ext cx="1153470" cy="1181100"/>
          </a:xfrm>
          <a:prstGeom prst="rect">
            <a:avLst/>
          </a:prstGeom>
        </p:spPr>
      </p:pic>
      <p:grpSp>
        <p:nvGrpSpPr>
          <p:cNvPr id="11" name="object 6"/>
          <p:cNvGrpSpPr/>
          <p:nvPr/>
        </p:nvGrpSpPr>
        <p:grpSpPr>
          <a:xfrm>
            <a:off x="0" y="39753"/>
            <a:ext cx="8877764" cy="1892680"/>
            <a:chOff x="8006877" y="8227036"/>
            <a:chExt cx="10281285" cy="2060575"/>
          </a:xfrm>
        </p:grpSpPr>
        <p:pic>
          <p:nvPicPr>
            <p:cNvPr id="12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736990" y="8756632"/>
              <a:ext cx="1447799" cy="1447799"/>
            </a:xfrm>
            <a:prstGeom prst="rect">
              <a:avLst/>
            </a:prstGeom>
          </p:spPr>
        </p:pic>
        <p:sp>
          <p:nvSpPr>
            <p:cNvPr id="13" name="object 8"/>
            <p:cNvSpPr/>
            <p:nvPr/>
          </p:nvSpPr>
          <p:spPr>
            <a:xfrm>
              <a:off x="8006877" y="8227036"/>
              <a:ext cx="10281285" cy="2060575"/>
            </a:xfrm>
            <a:custGeom>
              <a:avLst/>
              <a:gdLst/>
              <a:ahLst/>
              <a:cxnLst/>
              <a:rect l="l" t="t" r="r" b="b"/>
              <a:pathLst>
                <a:path w="10281285" h="2060575">
                  <a:moveTo>
                    <a:pt x="0" y="0"/>
                  </a:moveTo>
                  <a:lnTo>
                    <a:pt x="10281121" y="0"/>
                  </a:lnTo>
                  <a:lnTo>
                    <a:pt x="10281121" y="2059962"/>
                  </a:lnTo>
                  <a:lnTo>
                    <a:pt x="0" y="20599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8B69">
                <a:alpha val="6470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9"/>
          <p:cNvSpPr txBox="1"/>
          <p:nvPr/>
        </p:nvSpPr>
        <p:spPr>
          <a:xfrm>
            <a:off x="1184586" y="374309"/>
            <a:ext cx="9997733" cy="866263"/>
          </a:xfrm>
          <a:prstGeom prst="rect">
            <a:avLst/>
          </a:prstGeom>
        </p:spPr>
        <p:txBody>
          <a:bodyPr vert="horz" wrap="square" lIns="0" tIns="2482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55"/>
              </a:spcBef>
            </a:pPr>
            <a:r>
              <a:rPr lang="ru-RU" sz="4000" b="1" spc="-35" dirty="0" smtClean="0">
                <a:solidFill>
                  <a:srgbClr val="2E3C58"/>
                </a:solidFill>
                <a:latin typeface="Tahoma"/>
                <a:cs typeface="Tahoma"/>
              </a:rPr>
              <a:t>ПОСОРЕВНУЕМСЯ?</a:t>
            </a:r>
            <a:endParaRPr sz="40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26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</TotalTime>
  <Words>1070</Words>
  <Application>Microsoft Office PowerPoint</Application>
  <PresentationFormat>Произвольный</PresentationFormat>
  <Paragraphs>157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Microsoft Sans Serif</vt:lpstr>
      <vt:lpstr>Tahoma</vt:lpstr>
      <vt:lpstr>Times New Roman</vt:lpstr>
      <vt:lpstr>Trebuchet MS</vt:lpstr>
      <vt:lpstr>Office Theme</vt:lpstr>
      <vt:lpstr>ПРЕДСТАВЛЯЕМ</vt:lpstr>
      <vt:lpstr>даты формат проведения матчи оценивание участие</vt:lpstr>
      <vt:lpstr>Гаагский турнир дебатов по праву</vt:lpstr>
      <vt:lpstr>КРАТКО </vt:lpstr>
      <vt:lpstr>Презентация PowerPoint</vt:lpstr>
      <vt:lpstr>Конкурс проводится на французском языке и фокусируется на вопросах, связанных с международным правом, международными отношениями и/или политикой.</vt:lpstr>
      <vt:lpstr>СРОКИ СОРЕВНОВАНИЙ</vt:lpstr>
      <vt:lpstr>Презентация PowerPoint</vt:lpstr>
      <vt:lpstr>Презентация PowerPoint</vt:lpstr>
      <vt:lpstr>  МАТЧИ  день проведения – каждые 2 недели</vt:lpstr>
      <vt:lpstr>Темы Каждый раз – новая тема </vt:lpstr>
      <vt:lpstr>Презентация PowerPoint</vt:lpstr>
      <vt:lpstr>ВОЗМОЖНОСТИ</vt:lpstr>
      <vt:lpstr>КАК СТАТЬ УЧАСТНИКОМ?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(law &amp; global affairs) debate competitions _ The Hague</dc:title>
  <dc:creator>Anne Marie</dc:creator>
  <cp:keywords>DAEnK2oCOms,BAEh9WsoS6M</cp:keywords>
  <cp:lastModifiedBy>CMS</cp:lastModifiedBy>
  <cp:revision>10</cp:revision>
  <dcterms:created xsi:type="dcterms:W3CDTF">2021-10-31T17:34:43Z</dcterms:created>
  <dcterms:modified xsi:type="dcterms:W3CDTF">2021-11-12T12:55:01Z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2021-08-31T00:00:00Z</vt:filetime>
  </property>
  <property fmtid="{D5CDD505-2E9C-101B-9397-08002B2CF9AE}" pid="3" name="Creator">
    <vt:lpwstr>Canva</vt:lpwstr>
  </property>
  <property fmtid="{D5CDD505-2E9C-101B-9397-08002B2CF9AE}" pid="4" name="LastSaved">
    <vt:filetime>2021-10-31T00:00:00Z</vt:filetime>
  </property>
</Properties>
</file>