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67" r:id="rId2"/>
    <p:sldId id="301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вакина Мария Николаевна" initials="КМ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B2"/>
    <a:srgbClr val="F8FAFC"/>
    <a:srgbClr val="EC1D23"/>
    <a:srgbClr val="0094DA"/>
    <a:srgbClr val="00A94F"/>
    <a:srgbClr val="4D4C48"/>
    <a:srgbClr val="558ED5"/>
    <a:srgbClr val="4F81BD"/>
    <a:srgbClr val="B2C1DB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3601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306" y="58"/>
      </p:cViewPr>
      <p:guideLst>
        <p:guide orient="horz" pos="413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"/>
          <a:stretch/>
        </p:blipFill>
        <p:spPr>
          <a:xfrm>
            <a:off x="-23547" y="0"/>
            <a:ext cx="9167548" cy="52216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08FBF4-8A46-4493-2929-D6A5D725B518}"/>
              </a:ext>
            </a:extLst>
          </p:cNvPr>
          <p:cNvSpPr/>
          <p:nvPr/>
        </p:nvSpPr>
        <p:spPr>
          <a:xfrm>
            <a:off x="-23547" y="0"/>
            <a:ext cx="9167548" cy="5221652"/>
          </a:xfrm>
          <a:prstGeom prst="rect">
            <a:avLst/>
          </a:prstGeom>
          <a:solidFill>
            <a:srgbClr val="F8FAFC">
              <a:alpha val="4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-23548" y="-1335505"/>
            <a:ext cx="9167545" cy="65571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6183" y="4246035"/>
            <a:ext cx="7594603" cy="54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F9287-DEDA-D130-6B49-2ECFB049CED8}"/>
              </a:ext>
            </a:extLst>
          </p:cNvPr>
          <p:cNvSpPr txBox="1"/>
          <p:nvPr/>
        </p:nvSpPr>
        <p:spPr>
          <a:xfrm>
            <a:off x="628866" y="3615216"/>
            <a:ext cx="7459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«СРАВНИТЕЛЬНО-ПРАВОВЫЕ АСПЕКТЫ ПРАВООТНОШЕНИЙ </a:t>
            </a:r>
          </a:p>
          <a:p>
            <a:pPr algn="ctr"/>
            <a:r>
              <a:rPr lang="ru-RU" sz="2400" b="1" dirty="0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ГРАЖДАНСКОГО ОБОРОТА В СОВРЕМЕННОМ МИРЕ»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3D865-DA4E-AA81-A555-FD15E87C6688}"/>
              </a:ext>
            </a:extLst>
          </p:cNvPr>
          <p:cNvSpPr txBox="1"/>
          <p:nvPr/>
        </p:nvSpPr>
        <p:spPr>
          <a:xfrm>
            <a:off x="409073" y="2562743"/>
            <a:ext cx="816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Международного научного юридического форума памяти заслуженного деятеля науки Российской Федерации </a:t>
            </a:r>
          </a:p>
          <a:p>
            <a:pPr algn="ctr"/>
            <a:r>
              <a:rPr lang="ru-RU" b="1" dirty="0" err="1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д.ю.н</a:t>
            </a:r>
            <a:r>
              <a:rPr lang="ru-RU" b="1" dirty="0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профессора В.К. </a:t>
            </a:r>
            <a:r>
              <a:rPr lang="ru-RU" b="1" dirty="0" err="1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Пучинского</a:t>
            </a:r>
            <a:r>
              <a:rPr lang="ru-RU" b="1" dirty="0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6565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62A837-5D8B-E71E-E102-7C4CE092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9806" y="0"/>
            <a:ext cx="5371040" cy="51226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105CA9-400A-D92A-65C2-C8EFA25D4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334" y="9313"/>
            <a:ext cx="3782860" cy="51377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" y="3561"/>
            <a:ext cx="9144000" cy="51435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E09CE68-43D6-9A59-31AD-772B11B4AA01}"/>
              </a:ext>
            </a:extLst>
          </p:cNvPr>
          <p:cNvSpPr/>
          <p:nvPr/>
        </p:nvSpPr>
        <p:spPr>
          <a:xfrm>
            <a:off x="193000" y="836273"/>
            <a:ext cx="5811665" cy="5488119"/>
          </a:xfrm>
          <a:prstGeom prst="ellipse">
            <a:avLst/>
          </a:prstGeom>
          <a:solidFill>
            <a:srgbClr val="F8FAFC">
              <a:alpha val="96000"/>
            </a:srgbClr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37723" y="2245889"/>
            <a:ext cx="4385510" cy="36301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>
                <a:solidFill>
                  <a:srgbClr val="0D6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КЛЕМЕНТЬЕВИЧ ПУЧИНСКИЙ – основатель научной школы РУДН в области зарубежного гражданского и арбитражного процесса, заслуженный деятель науки Российской Федерации. </a:t>
            </a:r>
            <a:endParaRPr lang="ru-RU" sz="2800" b="1" i="1" dirty="0">
              <a:solidFill>
                <a:srgbClr val="0D6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8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</TotalTime>
  <Words>50</Words>
  <Application>Microsoft Office PowerPoint</Application>
  <PresentationFormat>Экран (16:9)</PresentationFormat>
  <Paragraphs>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Elena </cp:lastModifiedBy>
  <cp:revision>261</cp:revision>
  <dcterms:created xsi:type="dcterms:W3CDTF">2017-01-25T11:18:17Z</dcterms:created>
  <dcterms:modified xsi:type="dcterms:W3CDTF">2022-10-14T19:29:44Z</dcterms:modified>
</cp:coreProperties>
</file>