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9"/>
  </p:notesMasterIdLst>
  <p:sldIdLst>
    <p:sldId id="256" r:id="rId2"/>
    <p:sldId id="257" r:id="rId3"/>
    <p:sldId id="258" r:id="rId4"/>
    <p:sldId id="259" r:id="rId5"/>
    <p:sldId id="260" r:id="rId6"/>
    <p:sldId id="261" r:id="rId7"/>
    <p:sldId id="263" r:id="rId8"/>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99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4"/>
  </p:normalViewPr>
  <p:slideViewPr>
    <p:cSldViewPr>
      <p:cViewPr varScale="1">
        <p:scale>
          <a:sx n="112" d="100"/>
          <a:sy n="112" d="100"/>
        </p:scale>
        <p:origin x="164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1B5D4B23-D363-4331-94CC-4EACDF6937B1}" type="datetimeFigureOut">
              <a:rPr lang="de-DE"/>
              <a:pPr>
                <a:defRPr/>
              </a:pPr>
              <a:t>30.09.21</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7EFA39A1-2D42-45B9-8073-180CC3C25CE1}" type="slidenum">
              <a:rPr lang="de-DE"/>
              <a:pPr>
                <a:defRPr/>
              </a:pPr>
              <a:t>‹#›</a:t>
            </a:fld>
            <a:endParaRPr lang="de-DE"/>
          </a:p>
        </p:txBody>
      </p:sp>
    </p:spTree>
    <p:extLst>
      <p:ext uri="{BB962C8B-B14F-4D97-AF65-F5344CB8AC3E}">
        <p14:creationId xmlns:p14="http://schemas.microsoft.com/office/powerpoint/2010/main" val="1798535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pic>
        <p:nvPicPr>
          <p:cNvPr id="4" name="Picture 18" descr="Bild3_"/>
          <p:cNvPicPr>
            <a:picLocks noChangeAspect="1" noChangeArrowheads="1"/>
          </p:cNvPicPr>
          <p:nvPr/>
        </p:nvPicPr>
        <p:blipFill>
          <a:blip r:embed="rId2" cstate="print"/>
          <a:srcRect/>
          <a:stretch>
            <a:fillRect/>
          </a:stretch>
        </p:blipFill>
        <p:spPr bwMode="auto">
          <a:xfrm>
            <a:off x="107950" y="115888"/>
            <a:ext cx="2444750" cy="1158875"/>
          </a:xfrm>
          <a:prstGeom prst="rect">
            <a:avLst/>
          </a:prstGeom>
          <a:noFill/>
          <a:ln w="9525">
            <a:noFill/>
            <a:miter lim="800000"/>
            <a:headEnd/>
            <a:tailEnd/>
          </a:ln>
        </p:spPr>
      </p:pic>
      <p:grpSp>
        <p:nvGrpSpPr>
          <p:cNvPr id="5" name="Group 9"/>
          <p:cNvGrpSpPr>
            <a:grpSpLocks noChangeAspect="1"/>
          </p:cNvGrpSpPr>
          <p:nvPr/>
        </p:nvGrpSpPr>
        <p:grpSpPr bwMode="auto">
          <a:xfrm>
            <a:off x="1331913" y="0"/>
            <a:ext cx="7812087" cy="461963"/>
            <a:chOff x="850" y="0"/>
            <a:chExt cx="4058" cy="254"/>
          </a:xfrm>
        </p:grpSpPr>
        <p:sp>
          <p:nvSpPr>
            <p:cNvPr id="6" name="Rectangle 10"/>
            <p:cNvSpPr>
              <a:spLocks noChangeAspect="1" noChangeArrowheads="1"/>
            </p:cNvSpPr>
            <p:nvPr userDrawn="1"/>
          </p:nvSpPr>
          <p:spPr bwMode="auto">
            <a:xfrm>
              <a:off x="850" y="0"/>
              <a:ext cx="2029" cy="254"/>
            </a:xfrm>
            <a:prstGeom prst="rect">
              <a:avLst/>
            </a:prstGeom>
            <a:solidFill>
              <a:schemeClr val="bg1">
                <a:lumMod val="50000"/>
              </a:schemeClr>
            </a:solidFill>
            <a:ln w="9525">
              <a:noFill/>
              <a:miter lim="800000"/>
              <a:headEnd/>
              <a:tailEnd/>
            </a:ln>
            <a:effectLst/>
          </p:spPr>
          <p:txBody>
            <a:bodyPr wrap="none" anchor="ctr"/>
            <a:lstStyle/>
            <a:p>
              <a:pPr>
                <a:defRPr/>
              </a:pPr>
              <a:endParaRPr lang="de-DE"/>
            </a:p>
          </p:txBody>
        </p:sp>
        <p:sp>
          <p:nvSpPr>
            <p:cNvPr id="7" name="Rectangle 11"/>
            <p:cNvSpPr>
              <a:spLocks noChangeAspect="1" noChangeArrowheads="1"/>
            </p:cNvSpPr>
            <p:nvPr userDrawn="1"/>
          </p:nvSpPr>
          <p:spPr bwMode="auto">
            <a:xfrm>
              <a:off x="2879" y="0"/>
              <a:ext cx="2029" cy="254"/>
            </a:xfrm>
            <a:prstGeom prst="rect">
              <a:avLst/>
            </a:prstGeom>
            <a:solidFill>
              <a:srgbClr val="1D3F4B"/>
            </a:solidFill>
            <a:ln w="9525">
              <a:noFill/>
              <a:miter lim="800000"/>
              <a:headEnd/>
              <a:tailEnd/>
            </a:ln>
            <a:effectLst/>
          </p:spPr>
          <p:txBody>
            <a:bodyPr wrap="none" anchor="ctr"/>
            <a:lstStyle/>
            <a:p>
              <a:pPr>
                <a:defRPr/>
              </a:pPr>
              <a:endParaRPr lang="de-DE"/>
            </a:p>
          </p:txBody>
        </p:sp>
      </p:grpSp>
      <p:sp>
        <p:nvSpPr>
          <p:cNvPr id="8" name="Rectangle 16"/>
          <p:cNvSpPr txBox="1">
            <a:spLocks noChangeArrowheads="1"/>
          </p:cNvSpPr>
          <p:nvPr/>
        </p:nvSpPr>
        <p:spPr bwMode="auto">
          <a:xfrm>
            <a:off x="5273675" y="692150"/>
            <a:ext cx="3227388" cy="504825"/>
          </a:xfrm>
          <a:prstGeom prst="rect">
            <a:avLst/>
          </a:prstGeom>
          <a:noFill/>
          <a:ln w="9525">
            <a:noFill/>
            <a:miter lim="800000"/>
            <a:headEnd/>
            <a:tailEnd/>
          </a:ln>
          <a:effectLst/>
        </p:spPr>
        <p:txBody>
          <a:bodyPr lIns="0" tIns="0" rIns="0" bIns="0"/>
          <a:lstStyle>
            <a:lvl1pPr>
              <a:lnSpc>
                <a:spcPts val="1200"/>
              </a:lnSpc>
              <a:defRPr sz="1200" b="1">
                <a:latin typeface="+mn-lt"/>
              </a:defRPr>
            </a:lvl1pPr>
          </a:lstStyle>
          <a:p>
            <a:pPr fontAlgn="auto">
              <a:spcBef>
                <a:spcPts val="0"/>
              </a:spcBef>
              <a:spcAft>
                <a:spcPts val="0"/>
              </a:spcAft>
              <a:defRPr/>
            </a:pPr>
            <a:r>
              <a:rPr lang="de-DE" dirty="0">
                <a:solidFill>
                  <a:schemeClr val="tx1">
                    <a:tint val="75000"/>
                  </a:schemeClr>
                </a:solidFill>
                <a:cs typeface="+mn-cs"/>
              </a:rPr>
              <a:t>Dr. Max Mustermann</a:t>
            </a:r>
            <a:br>
              <a:rPr lang="de-DE" dirty="0">
                <a:solidFill>
                  <a:schemeClr val="tx1">
                    <a:tint val="75000"/>
                  </a:schemeClr>
                </a:solidFill>
                <a:cs typeface="+mn-cs"/>
              </a:rPr>
            </a:br>
            <a:r>
              <a:rPr lang="de-DE" b="0" dirty="0">
                <a:solidFill>
                  <a:schemeClr val="tx1">
                    <a:tint val="75000"/>
                  </a:schemeClr>
                </a:solidFill>
                <a:cs typeface="+mn-cs"/>
              </a:rPr>
              <a:t>Referat Kommunikation &amp; Marketing </a:t>
            </a:r>
            <a:br>
              <a:rPr lang="de-DE" b="0" dirty="0">
                <a:solidFill>
                  <a:schemeClr val="tx1">
                    <a:tint val="75000"/>
                  </a:schemeClr>
                </a:solidFill>
                <a:cs typeface="+mn-cs"/>
              </a:rPr>
            </a:br>
            <a:r>
              <a:rPr lang="de-DE" b="0" dirty="0">
                <a:solidFill>
                  <a:schemeClr val="tx1">
                    <a:tint val="75000"/>
                  </a:schemeClr>
                </a:solidFill>
                <a:cs typeface="+mn-cs"/>
              </a:rPr>
              <a:t>Verwaltung</a:t>
            </a:r>
          </a:p>
        </p:txBody>
      </p:sp>
      <p:grpSp>
        <p:nvGrpSpPr>
          <p:cNvPr id="9" name="Group 27"/>
          <p:cNvGrpSpPr>
            <a:grpSpLocks/>
          </p:cNvGrpSpPr>
          <p:nvPr/>
        </p:nvGrpSpPr>
        <p:grpSpPr bwMode="auto">
          <a:xfrm>
            <a:off x="0" y="0"/>
            <a:ext cx="9144000" cy="6858000"/>
            <a:chOff x="0" y="0"/>
            <a:chExt cx="5760" cy="4320"/>
          </a:xfrm>
        </p:grpSpPr>
        <p:pic>
          <p:nvPicPr>
            <p:cNvPr id="10" name="Picture 25"/>
            <p:cNvPicPr>
              <a:picLocks noChangeAspect="1" noChangeArrowheads="1"/>
            </p:cNvPicPr>
            <p:nvPr userDrawn="1"/>
          </p:nvPicPr>
          <p:blipFill>
            <a:blip r:embed="rId3" cstate="print"/>
            <a:srcRect/>
            <a:stretch>
              <a:fillRect/>
            </a:stretch>
          </p:blipFill>
          <p:spPr bwMode="auto">
            <a:xfrm>
              <a:off x="0" y="3007"/>
              <a:ext cx="3065" cy="1313"/>
            </a:xfrm>
            <a:prstGeom prst="rect">
              <a:avLst/>
            </a:prstGeom>
            <a:noFill/>
            <a:ln w="9525">
              <a:noFill/>
              <a:miter lim="800000"/>
              <a:headEnd/>
              <a:tailEnd/>
            </a:ln>
          </p:spPr>
        </p:pic>
        <p:sp>
          <p:nvSpPr>
            <p:cNvPr id="11" name="Rectangle 15"/>
            <p:cNvSpPr>
              <a:spLocks noChangeArrowheads="1"/>
            </p:cNvSpPr>
            <p:nvPr userDrawn="1"/>
          </p:nvSpPr>
          <p:spPr bwMode="auto">
            <a:xfrm>
              <a:off x="2" y="0"/>
              <a:ext cx="5758" cy="2880"/>
            </a:xfrm>
            <a:prstGeom prst="rect">
              <a:avLst/>
            </a:prstGeom>
            <a:solidFill>
              <a:schemeClr val="bg1">
                <a:lumMod val="75000"/>
              </a:schemeClr>
            </a:solidFill>
            <a:ln w="9525">
              <a:noFill/>
              <a:miter lim="800000"/>
              <a:headEnd/>
              <a:tailEnd/>
            </a:ln>
            <a:effectLst/>
          </p:spPr>
          <p:txBody>
            <a:bodyPr wrap="none" lIns="0" tIns="0" rIns="0" bIns="0" anchor="ctr"/>
            <a:lstStyle/>
            <a:p>
              <a:pPr algn="ctr">
                <a:defRPr/>
              </a:pPr>
              <a:endParaRPr lang="de-DE"/>
            </a:p>
          </p:txBody>
        </p:sp>
      </p:grpSp>
      <p:sp>
        <p:nvSpPr>
          <p:cNvPr id="12" name="Rechteck 11"/>
          <p:cNvSpPr/>
          <p:nvPr/>
        </p:nvSpPr>
        <p:spPr>
          <a:xfrm>
            <a:off x="3143250" y="4572000"/>
            <a:ext cx="6000750" cy="928688"/>
          </a:xfrm>
          <a:prstGeom prst="rect">
            <a:avLst/>
          </a:prstGeom>
          <a:solidFill>
            <a:srgbClr val="CDD3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Textfeld 12"/>
          <p:cNvSpPr txBox="1"/>
          <p:nvPr/>
        </p:nvSpPr>
        <p:spPr>
          <a:xfrm>
            <a:off x="3071813" y="3565525"/>
            <a:ext cx="6072187" cy="1016000"/>
          </a:xfrm>
          <a:prstGeom prst="rect">
            <a:avLst/>
          </a:prstGeom>
          <a:noFill/>
        </p:spPr>
        <p:txBody>
          <a:bodyPr>
            <a:spAutoFit/>
          </a:bodyPr>
          <a:lstStyle/>
          <a:p>
            <a:pPr>
              <a:defRPr/>
            </a:pPr>
            <a:r>
              <a:rPr lang="de-DE" sz="2000" dirty="0">
                <a:latin typeface="Frutiger Next LT W1G" pitchFamily="34" charset="0"/>
              </a:rPr>
              <a:t>Prof. Dr. Gerrit </a:t>
            </a:r>
            <a:r>
              <a:rPr lang="de-DE" sz="2000" dirty="0" err="1">
                <a:latin typeface="Frutiger Next LT W1G" pitchFamily="34" charset="0"/>
              </a:rPr>
              <a:t>Manssen</a:t>
            </a:r>
            <a:br>
              <a:rPr lang="de-DE" sz="2000" dirty="0">
                <a:latin typeface="Frutiger Next LT W1G" pitchFamily="34" charset="0"/>
              </a:rPr>
            </a:br>
            <a:r>
              <a:rPr lang="de-DE" sz="2000" dirty="0">
                <a:latin typeface="Frutiger Next LT W1G" pitchFamily="34" charset="0"/>
              </a:rPr>
              <a:t>Lehrstuhl für Öffentliches Recht</a:t>
            </a:r>
          </a:p>
          <a:p>
            <a:pPr>
              <a:defRPr/>
            </a:pPr>
            <a:r>
              <a:rPr lang="de-DE" sz="2000" dirty="0">
                <a:latin typeface="Frutiger Next LT W1G" pitchFamily="34" charset="0"/>
              </a:rPr>
              <a:t>Fakultät für Rechtswissenschaft</a:t>
            </a:r>
          </a:p>
        </p:txBody>
      </p:sp>
      <p:sp>
        <p:nvSpPr>
          <p:cNvPr id="23" name="Textplatzhalter 22"/>
          <p:cNvSpPr>
            <a:spLocks noGrp="1"/>
          </p:cNvSpPr>
          <p:nvPr>
            <p:ph type="body" sz="quarter" idx="11"/>
          </p:nvPr>
        </p:nvSpPr>
        <p:spPr>
          <a:xfrm>
            <a:off x="3071842" y="2357430"/>
            <a:ext cx="5786438" cy="500066"/>
          </a:xfrm>
        </p:spPr>
        <p:txBody>
          <a:bodyPr>
            <a:noAutofit/>
          </a:bodyPr>
          <a:lstStyle>
            <a:lvl1pPr>
              <a:defRPr sz="2800" baseline="0"/>
            </a:lvl1pPr>
          </a:lstStyle>
          <a:p>
            <a:pPr lvl="0"/>
            <a:r>
              <a:rPr lang="de-DE"/>
              <a:t>Textmasterformate durch Klicken bearbeiten</a:t>
            </a:r>
          </a:p>
        </p:txBody>
      </p:sp>
      <p:sp>
        <p:nvSpPr>
          <p:cNvPr id="24" name="Textplatzhalter 22"/>
          <p:cNvSpPr>
            <a:spLocks noGrp="1"/>
          </p:cNvSpPr>
          <p:nvPr>
            <p:ph type="body" sz="quarter" idx="12"/>
          </p:nvPr>
        </p:nvSpPr>
        <p:spPr>
          <a:xfrm>
            <a:off x="3071802" y="2857496"/>
            <a:ext cx="6072198" cy="500066"/>
          </a:xfrm>
        </p:spPr>
        <p:txBody>
          <a:bodyPr>
            <a:noAutofit/>
          </a:bodyPr>
          <a:lstStyle>
            <a:lvl1pPr>
              <a:defRPr sz="2800" baseline="0">
                <a:solidFill>
                  <a:schemeClr val="bg1"/>
                </a:solidFill>
              </a:defRPr>
            </a:lvl1pPr>
          </a:lstStyle>
          <a:p>
            <a:pPr lvl="0"/>
            <a:r>
              <a:rPr lang="de-DE"/>
              <a:t>Textmasterformate durch Klicken bearbeiten</a:t>
            </a:r>
          </a:p>
        </p:txBody>
      </p:sp>
      <p:sp>
        <p:nvSpPr>
          <p:cNvPr id="14" name="Datumsplatzhalter 3"/>
          <p:cNvSpPr>
            <a:spLocks noGrp="1"/>
          </p:cNvSpPr>
          <p:nvPr>
            <p:ph type="dt" sz="half" idx="13"/>
          </p:nvPr>
        </p:nvSpPr>
        <p:spPr>
          <a:xfrm>
            <a:off x="457200" y="6356350"/>
            <a:ext cx="2133600" cy="365125"/>
          </a:xfrm>
          <a:prstGeom prst="rect">
            <a:avLst/>
          </a:prstGeom>
        </p:spPr>
        <p:txBody>
          <a:bodyPr/>
          <a:lstStyle>
            <a:lvl1pPr>
              <a:defRPr/>
            </a:lvl1pPr>
          </a:lstStyle>
          <a:p>
            <a:pPr>
              <a:defRPr/>
            </a:pP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11" name="Titel 1"/>
          <p:cNvSpPr>
            <a:spLocks noGrp="1"/>
          </p:cNvSpPr>
          <p:nvPr>
            <p:ph type="title"/>
          </p:nvPr>
        </p:nvSpPr>
        <p:spPr>
          <a:xfrm>
            <a:off x="1344613" y="1652588"/>
            <a:ext cx="7188200" cy="696912"/>
          </a:xfrm>
          <a:prstGeom prst="rect">
            <a:avLst/>
          </a:prstGeom>
        </p:spPr>
        <p:txBody>
          <a:bodyPr/>
          <a:lstStyle/>
          <a:p>
            <a:r>
              <a:rPr lang="de-DE"/>
              <a:t>Titelmasterformat durch Klicken bearbeiten</a:t>
            </a:r>
            <a:endParaRPr lang="de-DE" dirty="0"/>
          </a:p>
        </p:txBody>
      </p:sp>
      <p:sp>
        <p:nvSpPr>
          <p:cNvPr id="12" name="Inhaltsplatzhalter 2"/>
          <p:cNvSpPr>
            <a:spLocks noGrp="1"/>
          </p:cNvSpPr>
          <p:nvPr>
            <p:ph idx="1"/>
          </p:nvPr>
        </p:nvSpPr>
        <p:spPr>
          <a:xfrm>
            <a:off x="1344613" y="2562225"/>
            <a:ext cx="7188200" cy="3962400"/>
          </a:xfrm>
          <a:prstGeom prst="rect">
            <a:avLst/>
          </a:prstGeom>
        </p:spPr>
        <p:txBody>
          <a:bodyPr/>
          <a:lstStyle>
            <a:lvl1pPr>
              <a:defRPr sz="2400" b="1">
                <a:latin typeface="Frutiger Next LT W1G" pitchFamily="34" charset="0"/>
              </a:defRPr>
            </a:lvl1pPr>
            <a:lvl2pPr>
              <a:defRPr sz="2400">
                <a:latin typeface="Frutiger Next LT W1G" pitchFamily="34" charset="0"/>
              </a:defRPr>
            </a:lvl2pPr>
            <a:lvl3pPr>
              <a:defRPr sz="2400">
                <a:latin typeface="Frutiger Next LT W1G" pitchFamily="34" charset="0"/>
              </a:defRPr>
            </a:lvl3pPr>
            <a:lvl4pPr>
              <a:defRPr sz="2400">
                <a:latin typeface="Frutiger Next LT W1G" pitchFamily="34" charset="0"/>
              </a:defRPr>
            </a:lvl4pPr>
            <a:lvl5pPr>
              <a:defRPr sz="2400">
                <a:latin typeface="Frutiger Next LT W1G"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oliennummernplatzhalter 5"/>
          <p:cNvSpPr>
            <a:spLocks noGrp="1"/>
          </p:cNvSpPr>
          <p:nvPr userDrawn="1">
            <p:ph type="sldNum" sz="quarter" idx="10"/>
          </p:nvPr>
        </p:nvSpPr>
        <p:spPr>
          <a:xfrm>
            <a:off x="8558213" y="6381750"/>
            <a:ext cx="585787" cy="476250"/>
          </a:xfrm>
          <a:prstGeom prst="rect">
            <a:avLst/>
          </a:prstGeom>
        </p:spPr>
        <p:txBody>
          <a:bodyPr/>
          <a:lstStyle>
            <a:lvl1pPr>
              <a:defRPr/>
            </a:lvl1pPr>
          </a:lstStyle>
          <a:p>
            <a:pPr>
              <a:defRPr/>
            </a:pPr>
            <a:fld id="{55EF618E-C897-4D84-8110-85035E4DDBD4}" type="slidenum">
              <a:rPr lang="de-DE"/>
              <a:pPr>
                <a:defRPr/>
              </a:pPr>
              <a:t>‹#›</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Lst>
      </p:bldP>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de-DE" dirty="0"/>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7ECC8DF-F1B6-48B9-804E-89E615D76E64}"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1500173"/>
            <a:ext cx="8229600" cy="506449"/>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2189185"/>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2189185"/>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5992"/>
            <a:ext cx="3008313" cy="1285884"/>
          </a:xfrm>
          <a:prstGeom prst="rect">
            <a:avLst/>
          </a:prstGeom>
        </p:spPr>
        <p:txBody>
          <a:bodyPr anchor="b"/>
          <a:lstStyle>
            <a:lvl1pPr algn="l">
              <a:defRPr sz="2000" b="1"/>
            </a:lvl1pPr>
          </a:lstStyle>
          <a:p>
            <a:r>
              <a:rPr lang="de-DE"/>
              <a:t>Titelmasterformat durch Klicken bearbeiten</a:t>
            </a:r>
            <a:endParaRPr lang="de-DE" dirty="0"/>
          </a:p>
        </p:txBody>
      </p:sp>
      <p:sp>
        <p:nvSpPr>
          <p:cNvPr id="3" name="Inhaltsplatzhalter 2"/>
          <p:cNvSpPr>
            <a:spLocks noGrp="1"/>
          </p:cNvSpPr>
          <p:nvPr>
            <p:ph idx="1"/>
          </p:nvPr>
        </p:nvSpPr>
        <p:spPr>
          <a:xfrm>
            <a:off x="3575050" y="1428736"/>
            <a:ext cx="5111750" cy="469742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3500438"/>
            <a:ext cx="3008313" cy="264320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C8BE03C-27ED-4521-9E44-0C9DAF758492}"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8" descr="Bild3_"/>
          <p:cNvPicPr>
            <a:picLocks noChangeAspect="1" noChangeArrowheads="1"/>
          </p:cNvPicPr>
          <p:nvPr/>
        </p:nvPicPr>
        <p:blipFill>
          <a:blip r:embed="rId8" cstate="print"/>
          <a:srcRect/>
          <a:stretch>
            <a:fillRect/>
          </a:stretch>
        </p:blipFill>
        <p:spPr bwMode="auto">
          <a:xfrm>
            <a:off x="107950" y="115888"/>
            <a:ext cx="2444750" cy="1158875"/>
          </a:xfrm>
          <a:prstGeom prst="rect">
            <a:avLst/>
          </a:prstGeom>
          <a:noFill/>
          <a:ln w="9525">
            <a:noFill/>
            <a:miter lim="800000"/>
            <a:headEnd/>
            <a:tailEnd/>
          </a:ln>
        </p:spPr>
      </p:pic>
      <p:grpSp>
        <p:nvGrpSpPr>
          <p:cNvPr id="2" name="Group 9"/>
          <p:cNvGrpSpPr>
            <a:grpSpLocks noChangeAspect="1"/>
          </p:cNvGrpSpPr>
          <p:nvPr/>
        </p:nvGrpSpPr>
        <p:grpSpPr bwMode="auto">
          <a:xfrm>
            <a:off x="1331913" y="0"/>
            <a:ext cx="7812087" cy="461963"/>
            <a:chOff x="850" y="0"/>
            <a:chExt cx="4058" cy="254"/>
          </a:xfrm>
          <a:solidFill>
            <a:srgbClr val="009B77"/>
          </a:solidFill>
        </p:grpSpPr>
        <p:sp>
          <p:nvSpPr>
            <p:cNvPr id="9" name="Rectangle 10"/>
            <p:cNvSpPr>
              <a:spLocks noChangeAspect="1" noChangeArrowheads="1"/>
            </p:cNvSpPr>
            <p:nvPr/>
          </p:nvSpPr>
          <p:spPr bwMode="auto">
            <a:xfrm>
              <a:off x="850" y="0"/>
              <a:ext cx="2029" cy="254"/>
            </a:xfrm>
            <a:prstGeom prst="rect">
              <a:avLst/>
            </a:prstGeom>
            <a:solidFill>
              <a:schemeClr val="bg1">
                <a:lumMod val="50000"/>
              </a:schemeClr>
            </a:solidFill>
            <a:ln w="9525">
              <a:noFill/>
              <a:miter lim="800000"/>
              <a:headEnd/>
              <a:tailEnd/>
            </a:ln>
            <a:effectLst/>
          </p:spPr>
          <p:txBody>
            <a:bodyPr wrap="none" anchor="ctr"/>
            <a:lstStyle/>
            <a:p>
              <a:pPr>
                <a:defRPr/>
              </a:pPr>
              <a:endParaRPr lang="de-DE" dirty="0"/>
            </a:p>
          </p:txBody>
        </p:sp>
        <p:sp>
          <p:nvSpPr>
            <p:cNvPr id="10" name="Rectangle 11"/>
            <p:cNvSpPr>
              <a:spLocks noChangeAspect="1" noChangeArrowheads="1"/>
            </p:cNvSpPr>
            <p:nvPr/>
          </p:nvSpPr>
          <p:spPr bwMode="auto">
            <a:xfrm>
              <a:off x="2879" y="0"/>
              <a:ext cx="2029" cy="254"/>
            </a:xfrm>
            <a:prstGeom prst="rect">
              <a:avLst/>
            </a:prstGeom>
            <a:solidFill>
              <a:srgbClr val="CDD30F"/>
            </a:solidFill>
            <a:ln w="9525">
              <a:noFill/>
              <a:miter lim="800000"/>
              <a:headEnd/>
              <a:tailEnd/>
            </a:ln>
            <a:effectLst/>
          </p:spPr>
          <p:txBody>
            <a:bodyPr wrap="none" anchor="ctr"/>
            <a:lstStyle/>
            <a:p>
              <a:pPr>
                <a:defRPr/>
              </a:pPr>
              <a:endParaRPr lang="de-DE" dirty="0"/>
            </a:p>
          </p:txBody>
        </p:sp>
      </p:grpSp>
      <p:sp>
        <p:nvSpPr>
          <p:cNvPr id="11" name="Rectangle 16"/>
          <p:cNvSpPr txBox="1">
            <a:spLocks noChangeArrowheads="1"/>
          </p:cNvSpPr>
          <p:nvPr/>
        </p:nvSpPr>
        <p:spPr bwMode="auto">
          <a:xfrm>
            <a:off x="5273675" y="638175"/>
            <a:ext cx="3513138" cy="504825"/>
          </a:xfrm>
          <a:prstGeom prst="rect">
            <a:avLst/>
          </a:prstGeom>
          <a:noFill/>
          <a:ln w="9525">
            <a:noFill/>
            <a:miter lim="800000"/>
            <a:headEnd/>
            <a:tailEnd/>
          </a:ln>
          <a:effectLst/>
        </p:spPr>
        <p:txBody>
          <a:bodyPr lIns="0" tIns="0" rIns="0" bIns="0"/>
          <a:lstStyle>
            <a:lvl1pPr>
              <a:lnSpc>
                <a:spcPts val="1200"/>
              </a:lnSpc>
              <a:defRPr sz="1200" b="1">
                <a:latin typeface="+mn-lt"/>
              </a:defRPr>
            </a:lvl1pPr>
          </a:lstStyle>
          <a:p>
            <a:pPr>
              <a:defRPr/>
            </a:pPr>
            <a:r>
              <a:rPr lang="de-DE" dirty="0">
                <a:latin typeface="Frutiger Next LT W1G" pitchFamily="34" charset="0"/>
              </a:rPr>
              <a:t>Prof. Dr. Gerrit </a:t>
            </a:r>
            <a:r>
              <a:rPr lang="de-DE" dirty="0" err="1">
                <a:latin typeface="Frutiger Next LT W1G" pitchFamily="34" charset="0"/>
              </a:rPr>
              <a:t>Manssen</a:t>
            </a:r>
            <a:endParaRPr lang="de-DE" dirty="0">
              <a:latin typeface="Frutiger Next LT W1G" pitchFamily="34" charset="0"/>
            </a:endParaRPr>
          </a:p>
          <a:p>
            <a:pPr>
              <a:defRPr/>
            </a:pPr>
            <a:r>
              <a:rPr lang="de-DE" b="0" dirty="0">
                <a:latin typeface="Frutiger Next LT W1G" pitchFamily="34" charset="0"/>
              </a:rPr>
              <a:t>Lehrstuhl für Öffentliches Recht  </a:t>
            </a:r>
            <a:br>
              <a:rPr lang="de-DE" b="0" dirty="0">
                <a:latin typeface="Frutiger Next LT W1G" pitchFamily="34" charset="0"/>
              </a:rPr>
            </a:br>
            <a:r>
              <a:rPr lang="de-DE" b="0" dirty="0">
                <a:latin typeface="Frutiger Next LT W1G" pitchFamily="34" charset="0"/>
              </a:rPr>
              <a:t>Fakultät für Rechtswissenschaft</a:t>
            </a:r>
          </a:p>
        </p:txBody>
      </p:sp>
      <p:sp>
        <p:nvSpPr>
          <p:cNvPr id="1029" name="Textplatzhalter 16"/>
          <p:cNvSpPr>
            <a:spLocks noGrp="1"/>
          </p:cNvSpPr>
          <p:nvPr>
            <p:ph type="body" idx="1"/>
          </p:nvPr>
        </p:nvSpPr>
        <p:spPr bwMode="auto">
          <a:xfrm>
            <a:off x="1285875" y="2428875"/>
            <a:ext cx="7500938" cy="407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1030" name="Titelplatzhalter 17"/>
          <p:cNvSpPr>
            <a:spLocks noGrp="1"/>
          </p:cNvSpPr>
          <p:nvPr>
            <p:ph type="title"/>
          </p:nvPr>
        </p:nvSpPr>
        <p:spPr bwMode="auto">
          <a:xfrm>
            <a:off x="1285875" y="1714500"/>
            <a:ext cx="7500938" cy="500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49" r:id="rId4"/>
    <p:sldLayoutId id="2147484050" r:id="rId5"/>
    <p:sldLayoutId id="2147484054" r:id="rId6"/>
  </p:sldLayoutIdLst>
  <p:hf hdr="0" dt="0"/>
  <p:txStyles>
    <p:titleStyle>
      <a:lvl1pPr algn="l" rtl="0" eaLnBrk="0" fontAlgn="base" hangingPunct="0">
        <a:spcBef>
          <a:spcPct val="0"/>
        </a:spcBef>
        <a:spcAft>
          <a:spcPct val="0"/>
        </a:spcAft>
        <a:defRPr sz="2600" b="1" kern="1200">
          <a:solidFill>
            <a:schemeClr val="tx1"/>
          </a:solidFill>
          <a:latin typeface="Frutiger Next LT W1G" pitchFamily="34" charset="0"/>
          <a:ea typeface="+mj-ea"/>
          <a:cs typeface="+mj-cs"/>
        </a:defRPr>
      </a:lvl1pPr>
      <a:lvl2pPr algn="l" rtl="0" eaLnBrk="0" fontAlgn="base" hangingPunct="0">
        <a:spcBef>
          <a:spcPct val="0"/>
        </a:spcBef>
        <a:spcAft>
          <a:spcPct val="0"/>
        </a:spcAft>
        <a:defRPr sz="2600" b="1">
          <a:solidFill>
            <a:schemeClr val="tx1"/>
          </a:solidFill>
          <a:latin typeface="Frutiger Next LT W1G" pitchFamily="34" charset="0"/>
        </a:defRPr>
      </a:lvl2pPr>
      <a:lvl3pPr algn="l" rtl="0" eaLnBrk="0" fontAlgn="base" hangingPunct="0">
        <a:spcBef>
          <a:spcPct val="0"/>
        </a:spcBef>
        <a:spcAft>
          <a:spcPct val="0"/>
        </a:spcAft>
        <a:defRPr sz="2600" b="1">
          <a:solidFill>
            <a:schemeClr val="tx1"/>
          </a:solidFill>
          <a:latin typeface="Frutiger Next LT W1G" pitchFamily="34" charset="0"/>
        </a:defRPr>
      </a:lvl3pPr>
      <a:lvl4pPr algn="l" rtl="0" eaLnBrk="0" fontAlgn="base" hangingPunct="0">
        <a:spcBef>
          <a:spcPct val="0"/>
        </a:spcBef>
        <a:spcAft>
          <a:spcPct val="0"/>
        </a:spcAft>
        <a:defRPr sz="2600" b="1">
          <a:solidFill>
            <a:schemeClr val="tx1"/>
          </a:solidFill>
          <a:latin typeface="Frutiger Next LT W1G" pitchFamily="34" charset="0"/>
        </a:defRPr>
      </a:lvl4pPr>
      <a:lvl5pPr algn="l" rtl="0" eaLnBrk="0" fontAlgn="base" hangingPunct="0">
        <a:spcBef>
          <a:spcPct val="0"/>
        </a:spcBef>
        <a:spcAft>
          <a:spcPct val="0"/>
        </a:spcAft>
        <a:defRPr sz="2600" b="1">
          <a:solidFill>
            <a:schemeClr val="tx1"/>
          </a:solidFill>
          <a:latin typeface="Frutiger Next LT W1G" pitchFamily="34" charset="0"/>
        </a:defRPr>
      </a:lvl5pPr>
      <a:lvl6pPr marL="457200" algn="l" rtl="0" fontAlgn="base">
        <a:spcBef>
          <a:spcPct val="0"/>
        </a:spcBef>
        <a:spcAft>
          <a:spcPct val="0"/>
        </a:spcAft>
        <a:defRPr sz="2600" b="1">
          <a:solidFill>
            <a:schemeClr val="tx1"/>
          </a:solidFill>
          <a:latin typeface="Frutiger Next LT W1G" pitchFamily="34" charset="0"/>
        </a:defRPr>
      </a:lvl6pPr>
      <a:lvl7pPr marL="914400" algn="l" rtl="0" fontAlgn="base">
        <a:spcBef>
          <a:spcPct val="0"/>
        </a:spcBef>
        <a:spcAft>
          <a:spcPct val="0"/>
        </a:spcAft>
        <a:defRPr sz="2600" b="1">
          <a:solidFill>
            <a:schemeClr val="tx1"/>
          </a:solidFill>
          <a:latin typeface="Frutiger Next LT W1G" pitchFamily="34" charset="0"/>
        </a:defRPr>
      </a:lvl7pPr>
      <a:lvl8pPr marL="1371600" algn="l" rtl="0" fontAlgn="base">
        <a:spcBef>
          <a:spcPct val="0"/>
        </a:spcBef>
        <a:spcAft>
          <a:spcPct val="0"/>
        </a:spcAft>
        <a:defRPr sz="2600" b="1">
          <a:solidFill>
            <a:schemeClr val="tx1"/>
          </a:solidFill>
          <a:latin typeface="Frutiger Next LT W1G" pitchFamily="34" charset="0"/>
        </a:defRPr>
      </a:lvl8pPr>
      <a:lvl9pPr marL="1828800" algn="l" rtl="0" fontAlgn="base">
        <a:spcBef>
          <a:spcPct val="0"/>
        </a:spcBef>
        <a:spcAft>
          <a:spcPct val="0"/>
        </a:spcAft>
        <a:defRPr sz="2600" b="1">
          <a:solidFill>
            <a:schemeClr val="tx1"/>
          </a:solidFill>
          <a:latin typeface="Frutiger Next LT W1G" pitchFamily="34" charset="0"/>
        </a:defRPr>
      </a:lvl9pPr>
    </p:titleStyle>
    <p:bodyStyle>
      <a:lvl1pPr marL="342900" indent="-342900" algn="l" rtl="0" eaLnBrk="0" fontAlgn="base" hangingPunct="0">
        <a:spcBef>
          <a:spcPct val="0"/>
        </a:spcBef>
        <a:spcAft>
          <a:spcPct val="0"/>
        </a:spcAft>
        <a:buFont typeface="Arial" charset="0"/>
        <a:buChar char="•"/>
        <a:defRPr sz="2800" b="1" kern="1200">
          <a:solidFill>
            <a:schemeClr val="tx1"/>
          </a:solidFill>
          <a:latin typeface="Frutiger Next LT W1G" pitchFamily="34" charset="0"/>
          <a:ea typeface="+mn-ea"/>
          <a:cs typeface="+mn-cs"/>
        </a:defRPr>
      </a:lvl1pPr>
      <a:lvl2pPr marL="742950" indent="-285750" algn="l" rtl="0" eaLnBrk="0" fontAlgn="base" hangingPunct="0">
        <a:spcBef>
          <a:spcPct val="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e_markova@law.msu.r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sz="quarter" idx="11"/>
          </p:nvPr>
        </p:nvSpPr>
        <p:spPr>
          <a:xfrm>
            <a:off x="3059113" y="1628775"/>
            <a:ext cx="5786437" cy="1357313"/>
          </a:xfrm>
        </p:spPr>
        <p:txBody>
          <a:bodyPr/>
          <a:lstStyle/>
          <a:p>
            <a:pPr marL="0" indent="0" eaLnBrk="1" hangingPunct="1">
              <a:buFont typeface="Arial" charset="0"/>
              <a:buNone/>
            </a:pPr>
            <a:r>
              <a:rPr lang="de-DE" dirty="0"/>
              <a:t>Schule des deutschen Rechts </a:t>
            </a:r>
          </a:p>
          <a:p>
            <a:pPr marL="0" indent="0" eaLnBrk="1" hangingPunct="1">
              <a:buFont typeface="Arial" charset="0"/>
              <a:buNone/>
            </a:pPr>
            <a:r>
              <a:rPr lang="de-DE" dirty="0"/>
              <a:t>Wintersemester 2021/22</a:t>
            </a:r>
            <a:endParaRPr lang="de-DE"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Foliennummernplatzhalt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12F0720-D403-4C58-9E61-6705AB270619}" type="slidenum">
              <a:rPr lang="de-DE" smtClean="0"/>
              <a:pPr/>
              <a:t>2</a:t>
            </a:fld>
            <a:endParaRPr lang="de-DE"/>
          </a:p>
        </p:txBody>
      </p:sp>
      <p:sp>
        <p:nvSpPr>
          <p:cNvPr id="5" name="Rechteck 4"/>
          <p:cNvSpPr/>
          <p:nvPr/>
        </p:nvSpPr>
        <p:spPr>
          <a:xfrm>
            <a:off x="611560" y="2795449"/>
            <a:ext cx="8352928" cy="2585323"/>
          </a:xfrm>
          <a:prstGeom prst="rect">
            <a:avLst/>
          </a:prstGeom>
        </p:spPr>
        <p:txBody>
          <a:bodyPr wrap="square">
            <a:spAutoFit/>
          </a:bodyPr>
          <a:lstStyle/>
          <a:p>
            <a:endParaRPr lang="de-DE" dirty="0"/>
          </a:p>
          <a:p>
            <a:endParaRPr lang="de-DE" dirty="0"/>
          </a:p>
          <a:p>
            <a:endParaRPr lang="de-DE" dirty="0"/>
          </a:p>
          <a:p>
            <a:pPr algn="just"/>
            <a:r>
              <a:rPr lang="de-DE" i="1" dirty="0">
                <a:latin typeface="Frutiger Next LT W1G" pitchFamily="34" charset="0"/>
              </a:rPr>
              <a:t>Die Schule des deutschen Rechts in Moskau ist ein gemeinsames Projekt der Universität Regensburg und der Moskauer Staatlichen </a:t>
            </a:r>
            <a:r>
              <a:rPr lang="de-DE" i="1" dirty="0" err="1">
                <a:latin typeface="Frutiger Next LT W1G" pitchFamily="34" charset="0"/>
              </a:rPr>
              <a:t>Lomonossov</a:t>
            </a:r>
            <a:r>
              <a:rPr lang="de-DE" i="1" dirty="0">
                <a:latin typeface="Frutiger Next LT W1G" pitchFamily="34" charset="0"/>
              </a:rPr>
              <a:t> Universität (MGU), die den Studenten der Juristischen Fakultät der MGU die Möglichkeit bietet, sich begleitend zum Rechtsstudium an der MGU mit den Grundlagen des deutschen Rechtssystems unter Einbeziehung der europarechtlichen Bezüge vertraut zu machen und ihre deutschen Sprachkenntnisse zu verbessern.</a:t>
            </a:r>
          </a:p>
        </p:txBody>
      </p:sp>
      <p:pic>
        <p:nvPicPr>
          <p:cNvPr id="6" name="Grafik 5" descr="C:\Users\LocalAdmin\AppData\Local\Temp\Rar$DIa0.336\Logo_SchuledtRecht_deutsch_CMYK.tif"/>
          <p:cNvPicPr/>
          <p:nvPr/>
        </p:nvPicPr>
        <p:blipFill>
          <a:blip r:embed="rId2" cstate="print"/>
          <a:srcRect/>
          <a:stretch>
            <a:fillRect/>
          </a:stretch>
        </p:blipFill>
        <p:spPr bwMode="auto">
          <a:xfrm>
            <a:off x="4067944" y="1988840"/>
            <a:ext cx="4088765" cy="7810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de-DE" dirty="0"/>
              <a:t>Struktur der Schule des deutschen Rechts </a:t>
            </a:r>
          </a:p>
        </p:txBody>
      </p:sp>
      <p:sp>
        <p:nvSpPr>
          <p:cNvPr id="8196" name="Foliennummernplatzhalt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3EB58F5-F8D2-4160-ACAA-BF9675BA0E7A}" type="slidenum">
              <a:rPr lang="de-DE" smtClean="0"/>
              <a:pPr/>
              <a:t>3</a:t>
            </a:fld>
            <a:endParaRPr lang="de-DE"/>
          </a:p>
        </p:txBody>
      </p:sp>
      <p:pic>
        <p:nvPicPr>
          <p:cNvPr id="1027" name="Picture 3"/>
          <p:cNvPicPr>
            <a:picLocks noChangeAspect="1" noChangeArrowheads="1"/>
          </p:cNvPicPr>
          <p:nvPr/>
        </p:nvPicPr>
        <p:blipFill>
          <a:blip r:embed="rId2" cstate="print"/>
          <a:srcRect/>
          <a:stretch>
            <a:fillRect/>
          </a:stretch>
        </p:blipFill>
        <p:spPr bwMode="auto">
          <a:xfrm>
            <a:off x="1259632" y="2636912"/>
            <a:ext cx="3429000" cy="326707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932040" y="2276872"/>
            <a:ext cx="3457575" cy="23431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1331913" y="1412875"/>
            <a:ext cx="7188200" cy="696913"/>
          </a:xfrm>
        </p:spPr>
        <p:txBody>
          <a:bodyPr/>
          <a:lstStyle/>
          <a:p>
            <a:r>
              <a:rPr lang="de-DE" dirty="0"/>
              <a:t>Lehrprogramm (WS 2021/22 und SS 2022)</a:t>
            </a:r>
          </a:p>
        </p:txBody>
      </p:sp>
      <p:sp>
        <p:nvSpPr>
          <p:cNvPr id="9220" name="Foliennummernplatzhalt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FE66177-9D3F-4085-95B0-22BC8D8E2DE8}" type="slidenum">
              <a:rPr lang="de-DE" smtClean="0"/>
              <a:pPr/>
              <a:t>4</a:t>
            </a:fld>
            <a:endParaRPr lang="de-DE"/>
          </a:p>
        </p:txBody>
      </p:sp>
      <p:pic>
        <p:nvPicPr>
          <p:cNvPr id="2050" name="Picture 2"/>
          <p:cNvPicPr>
            <a:picLocks noChangeAspect="1" noChangeArrowheads="1"/>
          </p:cNvPicPr>
          <p:nvPr/>
        </p:nvPicPr>
        <p:blipFill>
          <a:blip r:embed="rId2" cstate="print"/>
          <a:srcRect/>
          <a:stretch>
            <a:fillRect/>
          </a:stretch>
        </p:blipFill>
        <p:spPr bwMode="auto">
          <a:xfrm>
            <a:off x="1043608" y="2420888"/>
            <a:ext cx="7639050" cy="27527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1344613" y="1268760"/>
            <a:ext cx="7188200" cy="696912"/>
          </a:xfrm>
        </p:spPr>
        <p:txBody>
          <a:bodyPr/>
          <a:lstStyle/>
          <a:p>
            <a:r>
              <a:rPr lang="de-DE" dirty="0"/>
              <a:t>Sommerschule an der Universität Regensburg</a:t>
            </a:r>
          </a:p>
        </p:txBody>
      </p:sp>
      <p:sp>
        <p:nvSpPr>
          <p:cNvPr id="10244" name="Foliennummernplatzhalt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8F6E0AB-998C-4EDF-9C0E-C5016D9B120F}" type="slidenum">
              <a:rPr lang="de-DE" smtClean="0"/>
              <a:pPr/>
              <a:t>5</a:t>
            </a:fld>
            <a:endParaRPr lang="de-DE"/>
          </a:p>
        </p:txBody>
      </p:sp>
      <p:pic>
        <p:nvPicPr>
          <p:cNvPr id="3074" name="Picture 2"/>
          <p:cNvPicPr>
            <a:picLocks noChangeAspect="1" noChangeArrowheads="1"/>
          </p:cNvPicPr>
          <p:nvPr/>
        </p:nvPicPr>
        <p:blipFill>
          <a:blip r:embed="rId2" cstate="print"/>
          <a:srcRect/>
          <a:stretch>
            <a:fillRect/>
          </a:stretch>
        </p:blipFill>
        <p:spPr bwMode="auto">
          <a:xfrm>
            <a:off x="1043608" y="2492896"/>
            <a:ext cx="7486650" cy="22383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DE" dirty="0"/>
              <a:t>Lehrprogramm (WS 2022/23 und SS 2023)</a:t>
            </a:r>
          </a:p>
        </p:txBody>
      </p:sp>
      <p:sp>
        <p:nvSpPr>
          <p:cNvPr id="11268" name="Foliennummernplatzhalt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9CDB54F-DF20-46F5-B79C-2724D721749D}" type="slidenum">
              <a:rPr lang="de-DE" smtClean="0"/>
              <a:pPr/>
              <a:t>6</a:t>
            </a:fld>
            <a:endParaRPr lang="de-DE"/>
          </a:p>
        </p:txBody>
      </p:sp>
      <p:pic>
        <p:nvPicPr>
          <p:cNvPr id="4098" name="Picture 2"/>
          <p:cNvPicPr>
            <a:picLocks noChangeAspect="1" noChangeArrowheads="1"/>
          </p:cNvPicPr>
          <p:nvPr/>
        </p:nvPicPr>
        <p:blipFill>
          <a:blip r:embed="rId2" cstate="print"/>
          <a:srcRect/>
          <a:stretch>
            <a:fillRect/>
          </a:stretch>
        </p:blipFill>
        <p:spPr bwMode="auto">
          <a:xfrm>
            <a:off x="899592" y="2780928"/>
            <a:ext cx="7439025" cy="2305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827088" y="1196975"/>
            <a:ext cx="7693025" cy="696913"/>
          </a:xfrm>
        </p:spPr>
        <p:txBody>
          <a:bodyPr/>
          <a:lstStyle/>
          <a:p>
            <a:br>
              <a:rPr lang="de-DE" dirty="0"/>
            </a:br>
            <a:r>
              <a:rPr lang="de-DE" dirty="0"/>
              <a:t>Ansprechpersonen</a:t>
            </a:r>
          </a:p>
        </p:txBody>
      </p:sp>
      <p:sp>
        <p:nvSpPr>
          <p:cNvPr id="13316" name="Foliennummernplatzhalt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7B86FF9-964A-4D55-AC7C-5C9A07B080F3}" type="slidenum">
              <a:rPr lang="de-DE" smtClean="0"/>
              <a:pPr/>
              <a:t>7</a:t>
            </a:fld>
            <a:endParaRPr lang="de-DE"/>
          </a:p>
        </p:txBody>
      </p:sp>
      <p:sp>
        <p:nvSpPr>
          <p:cNvPr id="6" name="Inhaltsplatzhalter 2"/>
          <p:cNvSpPr>
            <a:spLocks noGrp="1"/>
          </p:cNvSpPr>
          <p:nvPr>
            <p:ph idx="1"/>
          </p:nvPr>
        </p:nvSpPr>
        <p:spPr>
          <a:xfrm>
            <a:off x="1344613" y="2562225"/>
            <a:ext cx="7188200" cy="3962400"/>
          </a:xfrm>
        </p:spPr>
        <p:txBody>
          <a:bodyPr/>
          <a:lstStyle/>
          <a:p>
            <a:pPr>
              <a:buFont typeface="Arial" charset="0"/>
              <a:buNone/>
              <a:defRPr/>
            </a:pPr>
            <a:r>
              <a:rPr lang="de-DE" dirty="0"/>
              <a:t>Dr. Manuchehr Kudratov </a:t>
            </a:r>
            <a:r>
              <a:rPr lang="de-DE" dirty="0">
                <a:solidFill>
                  <a:srgbClr val="00B0F0"/>
                </a:solidFill>
              </a:rPr>
              <a:t>(mgu.projekt@ur.de)</a:t>
            </a:r>
          </a:p>
          <a:p>
            <a:pPr>
              <a:buFont typeface="Arial" charset="0"/>
              <a:buNone/>
              <a:defRPr/>
            </a:pPr>
            <a:endParaRPr lang="de-DE" dirty="0"/>
          </a:p>
          <a:p>
            <a:pPr>
              <a:buFont typeface="Arial" charset="0"/>
              <a:buNone/>
              <a:defRPr/>
            </a:pPr>
            <a:r>
              <a:rPr lang="de-DE" dirty="0"/>
              <a:t>Dr. Elena Markova </a:t>
            </a:r>
            <a:r>
              <a:rPr lang="de-DE" dirty="0">
                <a:solidFill>
                  <a:srgbClr val="00B0F0"/>
                </a:solidFill>
              </a:rPr>
              <a:t>(</a:t>
            </a:r>
            <a:r>
              <a:rPr lang="de-DE" dirty="0">
                <a:solidFill>
                  <a:srgbClr val="00B0F0"/>
                </a:solidFill>
                <a:hlinkClick r:id="rId2">
                  <a:extLst>
                    <a:ext uri="{A12FA001-AC4F-418D-AE19-62706E023703}">
                      <ahyp:hlinkClr xmlns:ahyp="http://schemas.microsoft.com/office/drawing/2018/hyperlinkcolor" val="tx"/>
                    </a:ext>
                  </a:extLst>
                </a:hlinkClick>
              </a:rPr>
              <a:t>e_markova@law.msu.ru</a:t>
            </a:r>
            <a:r>
              <a:rPr lang="de-DE" dirty="0">
                <a:solidFill>
                  <a:srgbClr val="00B0F0"/>
                </a:solidFill>
              </a:rPr>
              <a:t>)</a:t>
            </a:r>
          </a:p>
          <a:p>
            <a:pPr>
              <a:buFont typeface="Arial" charset="0"/>
              <a:buNone/>
              <a:defRPr/>
            </a:pPr>
            <a:endParaRPr lang="de-DE" dirty="0"/>
          </a:p>
          <a:p>
            <a:pPr>
              <a:buFont typeface="Arial" charset="0"/>
              <a:buNone/>
              <a:defRPr/>
            </a:pPr>
            <a:r>
              <a:rPr lang="de-DE" dirty="0"/>
              <a:t>Dr. Sergei </a:t>
            </a:r>
            <a:r>
              <a:rPr lang="de-DE" dirty="0" err="1"/>
              <a:t>Sobolev</a:t>
            </a:r>
            <a:endParaRPr lang="de-DE" dirty="0"/>
          </a:p>
        </p:txBody>
      </p:sp>
    </p:spTree>
  </p:cSld>
  <p:clrMapOvr>
    <a:masterClrMapping/>
  </p:clrMapOvr>
</p:sld>
</file>

<file path=ppt/theme/theme1.xml><?xml version="1.0" encoding="utf-8"?>
<a:theme xmlns:a="http://schemas.openxmlformats.org/drawingml/2006/main" name="UR Präsentation_Frutiger_RW_Office 2007">
  <a:themeElements>
    <a:clrScheme name="Meti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 Präsentation_Frutiger_RW_Office 2007</Template>
  <TotalTime>5</TotalTime>
  <Words>136</Words>
  <Application>Microsoft Macintosh PowerPoint</Application>
  <PresentationFormat>Экран (4:3)</PresentationFormat>
  <Paragraphs>22</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Calibri</vt:lpstr>
      <vt:lpstr>Frutiger Next LT W1G</vt:lpstr>
      <vt:lpstr>UR Präsentation_Frutiger_RW_Office 2007</vt:lpstr>
      <vt:lpstr>Презентация PowerPoint</vt:lpstr>
      <vt:lpstr>Презентация PowerPoint</vt:lpstr>
      <vt:lpstr>Struktur der Schule des deutschen Rechts </vt:lpstr>
      <vt:lpstr>Lehrprogramm (WS 2021/22 und SS 2022)</vt:lpstr>
      <vt:lpstr>Sommerschule an der Universität Regensburg</vt:lpstr>
      <vt:lpstr>Lehrprogramm (WS 2022/23 und SS 2023)</vt:lpstr>
      <vt:lpstr> Ansprechpersonen</vt:lpstr>
    </vt:vector>
  </TitlesOfParts>
  <Company>Universität Regensburg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 im Kommunalrecht</dc:title>
  <dc:creator>WXP-Inst</dc:creator>
  <cp:lastModifiedBy>Полина Косарева</cp:lastModifiedBy>
  <cp:revision>959</cp:revision>
  <dcterms:created xsi:type="dcterms:W3CDTF">2008-07-14T14:12:09Z</dcterms:created>
  <dcterms:modified xsi:type="dcterms:W3CDTF">2021-09-30T12:30:43Z</dcterms:modified>
</cp:coreProperties>
</file>