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712" autoAdjust="0"/>
  </p:normalViewPr>
  <p:slideViewPr>
    <p:cSldViewPr snapToGrid="0">
      <p:cViewPr>
        <p:scale>
          <a:sx n="81" d="100"/>
          <a:sy n="81" d="100"/>
        </p:scale>
        <p:origin x="-126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3" d="100"/>
          <a:sy n="83" d="100"/>
        </p:scale>
        <p:origin x="391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2BC10188-DC2C-458D-AB41-143A0BE9A3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9634E15-7196-43FC-B912-C4D8B4A2CE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68A873D-0C8B-44A8-834D-200424547F7A}" type="datetime1">
              <a:rPr lang="ru-RU" smtClean="0"/>
              <a:t>27.09.2021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9EA2570-D5B6-41CB-96C2-FFC9944668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xmlns="" id="{15C31B37-7A69-4C30-9B63-29F8242FC2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389B6C8-888A-401B-9F9B-D41D36B6C3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100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71621B0-A6E2-4D0F-8A34-493B521DA053}" type="datetime1">
              <a:rPr lang="ru-RU" noProof="0" smtClean="0"/>
              <a:t>27.09.2021</a:t>
            </a:fld>
            <a:endParaRPr lang="ru-RU" noProof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3F28A1F-3E69-47E5-AE93-E7F2155A242D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0759332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D3F28A1F-3E69-47E5-AE93-E7F2155A242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2519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rtlCol="0" anchor="b">
            <a:noAutofit/>
          </a:bodyPr>
          <a:lstStyle>
            <a:lvl1pPr>
              <a:lnSpc>
                <a:spcPct val="90000"/>
              </a:lnSpc>
              <a:defRPr sz="7200" spc="-3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2653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0D1AB651-5612-4E6A-9B35-A555D082E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81389A2-D77B-40CA-AD1E-0178AEFAD15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1DCA993-CBEA-48C5-BD35-50ABDFF6406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B88ED8E0-95EC-469F-9B7E-562FBDFDE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64634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F776F88-2A37-410D-A685-E455AF3D0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C764B46-B015-44F7-8DC0-AFB8D275E48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D3C8232-2077-497A-9142-B787E2B03A73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AAF6077C-D913-4FD0-B6E0-6D70BEFD40E6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43905DBB-3AA9-4435-AC97-732293FDE7E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954C901-FCAF-4DFB-A621-6A969641C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2921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99AF2623-2255-4BBA-9577-B3A3FD2AE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ru-RU" noProof="0"/>
              <a:t>Стиль образца заголовка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5259F0F0-5E7C-4FC9-8E90-6ADCD7A71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10553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0A9D3FFB-BE14-4D90-A515-10EDD1BEE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2767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2451E51-BE82-4B1B-9CB6-89C26464DB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4CCBF8C-3CF7-47E6-9AB0-15584178B44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D07DA3C-0298-45CF-AFC3-41031C0763E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7C4FF87-D01E-416B-9EF8-E107C4EDD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9853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xmlns="" id="{E5798B13-3B32-4354-B2B5-3165F2F6E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rtlCol="0" anchor="b">
            <a:noAutofit/>
          </a:bodyPr>
          <a:lstStyle>
            <a:lvl1pPr>
              <a:lnSpc>
                <a:spcPct val="90000"/>
              </a:lnSpc>
              <a:defRPr sz="7200" spc="-300"/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ru-RU" noProof="0" dirty="0"/>
              <a:t>ОБРАЗЕЦ ТЕКСТА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xmlns="" id="{2641ECAC-0557-4843-8433-067E4414E2F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7512001" cy="6727855"/>
          </a:xfrm>
          <a:solidFill>
            <a:schemeClr val="tx1">
              <a:lumMod val="85000"/>
              <a:lumOff val="1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Вставьте свою фотографию здесь</a:t>
            </a:r>
          </a:p>
        </p:txBody>
      </p:sp>
    </p:spTree>
    <p:extLst>
      <p:ext uri="{BB962C8B-B14F-4D97-AF65-F5344CB8AC3E}">
        <p14:creationId xmlns:p14="http://schemas.microsoft.com/office/powerpoint/2010/main" val="339438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tIns="108000" bIns="108000" rtlCol="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BF853D-76DB-46F3-AF6C-1E77C8E06A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62738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3923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 (широкие)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7"/>
            <a:ext cx="6273800" cy="833663"/>
          </a:xfr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spAutoFit/>
          </a:bodyPr>
          <a:lstStyle>
            <a:lvl1pPr>
              <a:defRPr lang="en-US" sz="4000"/>
            </a:lvl1pPr>
          </a:lstStyle>
          <a:p>
            <a:pPr lvl="0" rtl="0">
              <a:lnSpc>
                <a:spcPct val="100000"/>
              </a:lnSpc>
            </a:pPr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BF853D-76DB-46F3-AF6C-1E77C8E06A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594571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имое (справа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2">
            <a:extLst>
              <a:ext uri="{FF2B5EF4-FFF2-40B4-BE49-F238E27FC236}">
                <a16:creationId xmlns:a16="http://schemas.microsoft.com/office/drawing/2014/main" xmlns="" id="{6D3C5ED2-B01D-4104-B193-BC78D76A464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305550" cy="6721475"/>
          </a:xfrm>
          <a:noFill/>
        </p:spPr>
        <p:txBody>
          <a:bodyPr rtlCol="0"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/>
              <a:t>Вставьте свою фотографию здесь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974" y="303301"/>
            <a:ext cx="4695825" cy="1449216"/>
          </a:xfrm>
          <a:solidFill>
            <a:schemeClr val="accent2">
              <a:lumMod val="50000"/>
            </a:schemeClr>
          </a:solidFill>
        </p:spPr>
        <p:txBody>
          <a:bodyPr wrap="square" tIns="108000" bIns="108000" rtlCol="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BF853D-76DB-46F3-AF6C-1E77C8E06A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57974" y="1825625"/>
            <a:ext cx="4695826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79790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содержимое — по горизонтали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91AD08-4E28-4191-9B62-EAD61608E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4305300" cy="6721472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396000" tIns="0" rIns="396000" bIns="0" rtlCol="0" anchor="ctr">
            <a:noAutofit/>
          </a:bodyPr>
          <a:lstStyle>
            <a:lvl1pPr algn="r">
              <a:lnSpc>
                <a:spcPct val="70000"/>
              </a:lnSpc>
              <a:defRPr lang="en-US" sz="5200" b="0" spc="-150" dirty="0"/>
            </a:lvl1pPr>
          </a:lstStyle>
          <a:p>
            <a:pPr lvl="0" algn="r"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BF853D-76DB-46F3-AF6C-1E77C8E06A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05350" y="365124"/>
            <a:ext cx="6648448" cy="5984875"/>
          </a:xfrm>
        </p:spPr>
        <p:txBody>
          <a:bodyPr lIns="108000" tIns="108000" rIns="108000" bIns="108000"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xmlns="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16049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имое — по горизонтали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>
            <a:extLst>
              <a:ext uri="{FF2B5EF4-FFF2-40B4-BE49-F238E27FC236}">
                <a16:creationId xmlns:a16="http://schemas.microsoft.com/office/drawing/2014/main" xmlns="" id="{65237DA4-112F-40B2-8C8C-EB23506D9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lIns="396000" rIns="396000" rtlCol="0">
            <a:normAutofit/>
          </a:bodyPr>
          <a:lstStyle>
            <a:lvl1pPr>
              <a:lnSpc>
                <a:spcPct val="70000"/>
              </a:lnSpc>
              <a:defRPr sz="5200" spc="-15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0BF853D-76DB-46F3-AF6C-1E77C8E06AA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365124"/>
            <a:ext cx="6156323" cy="5984875"/>
          </a:xfrm>
        </p:spPr>
        <p:txBody>
          <a:bodyPr lIns="108000" tIns="108000" rIns="108000" bIns="108000" rtlCol="0" anchor="ctr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14" name="Номер слайда 13">
            <a:extLst>
              <a:ext uri="{FF2B5EF4-FFF2-40B4-BE49-F238E27FC236}">
                <a16:creationId xmlns:a16="http://schemas.microsoft.com/office/drawing/2014/main" xmlns="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chemeClr val="bg1">
              <a:lumMod val="85000"/>
            </a:schemeClr>
          </a:solidFill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6449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содержимое — по горизонтали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‹#›</a:t>
            </a:fld>
            <a:endParaRPr lang="ru-RU" noProof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D68E6EF2-4B2F-4D0D-9505-CE92872972F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05350" y="611076"/>
            <a:ext cx="6648448" cy="5738923"/>
          </a:xfrm>
        </p:spPr>
        <p:txBody>
          <a:bodyPr lIns="108000" tIns="108000" rIns="108000" bIns="108000" rtlCol="0"/>
          <a:lstStyle/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D91A21B9-BA54-413B-940E-027C32E4D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6"/>
            <a:ext cx="3440502" cy="1449216"/>
          </a:xfrm>
          <a:solidFill>
            <a:schemeClr val="accent2">
              <a:lumMod val="50000"/>
            </a:schemeClr>
          </a:solidFill>
        </p:spPr>
        <p:txBody>
          <a:bodyPr wrap="square" tIns="108000" bIns="108000" rtlCol="0" anchor="t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1005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722BDA7-8BE9-42D5-ACF1-0F51423A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1CEF73F-3CCA-4312-8E9C-2B4629DA1F6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/>
              <a:t>Щелкните, чтобы изменить стили текста образца слайда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93BF716-502C-4821-A3A0-19C2C508E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ru-RU" noProof="0"/>
              <a:t>СТРАНИЦА </a:t>
            </a:r>
            <a:fld id="{4A9B5881-4007-4345-955A-79C2656F0C49}" type="slidenum">
              <a:rPr lang="ru-RU" noProof="0" smtClean="0"/>
              <a:pPr rtl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6598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48E4AFE-E166-4B84-B0C8-9205038D803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617517-B672-49BA-AC6E-AB66D06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EC92C27-7843-4B22-9200-B7304E6A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5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DB4F10-F75B-41A8-B994-BFF68949E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СТРАНИЦА </a:t>
            </a:r>
            <a:fld id="{4A9B5881-4007-4345-955A-79C2656F0C4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12D21E2-8DEB-4F43-A26E-B8DA900A9230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35CD3143-7FD1-40EA-AA4A-47C72380AEC2}"/>
              </a:ext>
            </a:extLst>
          </p:cNvPr>
          <p:cNvSpPr/>
          <p:nvPr userDrawn="1"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85392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65" r:id="rId4"/>
    <p:sldLayoutId id="2147483666" r:id="rId5"/>
    <p:sldLayoutId id="2147483650" r:id="rId6"/>
    <p:sldLayoutId id="2147483663" r:id="rId7"/>
    <p:sldLayoutId id="2147483664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xmlns="" id="{E10C5037-DA4A-44E2-A9FB-84B14987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>
              <a:lnSpc>
                <a:spcPct val="90000"/>
              </a:lnSpc>
            </a:pPr>
            <a:r>
              <a:rPr lang="ru-RU" sz="2800" dirty="0">
                <a:solidFill>
                  <a:srgbClr val="FFC000"/>
                </a:solidFill>
                <a:latin typeface="Sitka Small" panose="02000505000000020004" pitchFamily="2" charset="0"/>
              </a:rPr>
              <a:t>Научно-образовательный центр криминологических исследований</a:t>
            </a:r>
            <a:br>
              <a:rPr lang="ru-RU" sz="2800" dirty="0">
                <a:solidFill>
                  <a:srgbClr val="FFC000"/>
                </a:solidFill>
                <a:latin typeface="Sitka Small" panose="02000505000000020004" pitchFamily="2" charset="0"/>
              </a:rPr>
            </a:br>
            <a:r>
              <a:rPr lang="ru-RU" sz="2800" dirty="0">
                <a:solidFill>
                  <a:srgbClr val="FFC000"/>
                </a:solidFill>
                <a:latin typeface="Sitka Small" panose="02000505000000020004" pitchFamily="2" charset="0"/>
              </a:rPr>
              <a:t>(кафедра уголовного права и криминологии)</a:t>
            </a:r>
          </a:p>
        </p:txBody>
      </p:sp>
      <p:sp>
        <p:nvSpPr>
          <p:cNvPr id="15" name="Номер слайда 14">
            <a:extLst>
              <a:ext uri="{FF2B5EF4-FFF2-40B4-BE49-F238E27FC236}">
                <a16:creationId xmlns:a16="http://schemas.microsoft.com/office/drawing/2014/main" xmlns="" id="{26F5C050-EB87-421A-8A5C-E6CB301026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ru" dirty="0"/>
              <a:t>СТРАНИЦА </a:t>
            </a:r>
            <a:fld id="{4A9B5881-4007-4345-955A-79C2656F0C49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A91AAE5-D233-436A-86EA-50D3F303E923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8" r="1052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2502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54">
      <a:dk1>
        <a:srgbClr val="000000"/>
      </a:dk1>
      <a:lt1>
        <a:srgbClr val="FFFFFF"/>
      </a:lt1>
      <a:dk2>
        <a:srgbClr val="242A41"/>
      </a:dk2>
      <a:lt2>
        <a:srgbClr val="E2E8E3"/>
      </a:lt2>
      <a:accent1>
        <a:srgbClr val="5370C5"/>
      </a:accent1>
      <a:accent2>
        <a:srgbClr val="17B2D1"/>
      </a:accent2>
      <a:accent3>
        <a:srgbClr val="2978E7"/>
      </a:accent3>
      <a:accent4>
        <a:srgbClr val="7829E7"/>
      </a:accent4>
      <a:accent5>
        <a:srgbClr val="B517D5"/>
      </a:accent5>
      <a:accent6>
        <a:srgbClr val="E729B7"/>
      </a:accent6>
      <a:hlink>
        <a:srgbClr val="5370C5"/>
      </a:hlink>
      <a:folHlink>
        <a:srgbClr val="7F7F7F"/>
      </a:folHlink>
    </a:clrScheme>
    <a:fontScheme name="MS Surge Teach Light and Dark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46508522_TF67543618_Win32.potx" id="{38B5435E-8573-4196-B97A-21FE4CAAED4A}" vid="{478B8F52-DC40-4F62-A802-2600166701C0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BB7C387-AFDC-4FE3-A658-984B7F35F15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766BD6-F648-49AA-B7EC-13E75CECB9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4E32C0B-4052-44CB-9341-8AD8B2CC4712}">
  <ds:schemaRefs>
    <ds:schemaRef ds:uri="71af3243-3dd4-4a8d-8c0d-dd76da1f02a5"/>
    <ds:schemaRef ds:uri="http://schemas.microsoft.com/office/infopath/2007/PartnerControls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www.w3.org/XML/1998/namespace"/>
    <ds:schemaRef ds:uri="http://schemas.openxmlformats.org/package/2006/metadata/core-properties"/>
    <ds:schemaRef ds:uri="16c05727-aa75-4e4a-9b5f-8a80a116589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Корпоративный курс обучения</Template>
  <TotalTime>76</TotalTime>
  <Words>7</Words>
  <Application>Microsoft Office PowerPoint</Application>
  <PresentationFormat>Произвольный</PresentationFormat>
  <Paragraphs>3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Научно-образовательный центр криминологических исследований (кафедра уголовного права и криминологии)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Научно-образовательный центр криминологических исследований (кафедра уголовного права и криминологии)</dc:title>
  <dc:creator>Виктория Александрова</dc:creator>
  <cp:lastModifiedBy>DOM</cp:lastModifiedBy>
  <cp:revision>12</cp:revision>
  <dcterms:created xsi:type="dcterms:W3CDTF">2020-09-26T16:27:25Z</dcterms:created>
  <dcterms:modified xsi:type="dcterms:W3CDTF">2021-09-27T12:25:49Z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